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87" r:id="rId4"/>
    <p:sldId id="288" r:id="rId5"/>
    <p:sldId id="259" r:id="rId6"/>
    <p:sldId id="260" r:id="rId7"/>
    <p:sldId id="261" r:id="rId8"/>
    <p:sldId id="262" r:id="rId9"/>
    <p:sldId id="298" r:id="rId10"/>
    <p:sldId id="263" r:id="rId11"/>
    <p:sldId id="265" r:id="rId12"/>
    <p:sldId id="266" r:id="rId13"/>
    <p:sldId id="271" r:id="rId14"/>
    <p:sldId id="272" r:id="rId15"/>
    <p:sldId id="274" r:id="rId16"/>
    <p:sldId id="275" r:id="rId17"/>
    <p:sldId id="276" r:id="rId18"/>
    <p:sldId id="278" r:id="rId19"/>
    <p:sldId id="293" r:id="rId20"/>
    <p:sldId id="283" r:id="rId21"/>
    <p:sldId id="285" r:id="rId22"/>
    <p:sldId id="296" r:id="rId23"/>
    <p:sldId id="282" r:id="rId24"/>
    <p:sldId id="297" r:id="rId25"/>
    <p:sldId id="294" r:id="rId26"/>
    <p:sldId id="279" r:id="rId27"/>
    <p:sldId id="280" r:id="rId28"/>
    <p:sldId id="295" r:id="rId29"/>
    <p:sldId id="292" r:id="rId30"/>
    <p:sldId id="290" r:id="rId31"/>
    <p:sldId id="291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B1F2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03A46-BAD4-4EED-8AFC-3FC708B893BB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247E3-CD7D-4CB5-96E4-2B72583BF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242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E7B1E-ABB1-46B6-B8A6-8D4F0CEC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1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5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alpha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41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92BA360-9028-CAFD-7CC9-7324784D2F72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rgbClr val="181818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11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54426D-A57D-2872-1A9B-D0880F57D575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66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067CA42-BE57-73B7-7104-58F79FB47D27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11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3008D5E-0784-C123-828D-9F77964573E8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78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AA87C3-328D-727B-F67B-1E92C26B11DE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i="0">
                <a:solidFill>
                  <a:schemeClr val="bg1"/>
                </a:solidFill>
              </a:defRPr>
            </a:lvl2pPr>
            <a:lvl3pPr marL="1257300" marR="0" indent="-34290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chemeClr val="accent5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8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F07FC2-A655-A2A7-54E6-0A7D9258F47B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75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4C456E-7040-95FE-B22F-C17CC21C8A6E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56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850" y="4424515"/>
            <a:ext cx="10782300" cy="89473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5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850" y="5319252"/>
            <a:ext cx="10782300" cy="533544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alpha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E5A13E-6B39-5EB9-018F-9DA365B4DF33}"/>
              </a:ext>
            </a:extLst>
          </p:cNvPr>
          <p:cNvSpPr>
            <a:spLocks noChangeAspect="1"/>
          </p:cNvSpPr>
          <p:nvPr/>
        </p:nvSpPr>
        <p:spPr>
          <a:xfrm>
            <a:off x="4724401" y="1111624"/>
            <a:ext cx="2743199" cy="27432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63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6F2899-BB1A-C8A9-12B0-A07F6B33176A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5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07AB90-9728-28A7-0C31-273BFC645DFA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9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906DB1-8C12-010E-62DB-3FD29C5810E0}"/>
              </a:ext>
            </a:extLst>
          </p:cNvPr>
          <p:cNvSpPr>
            <a:spLocks noChangeAspect="1"/>
          </p:cNvSpPr>
          <p:nvPr/>
        </p:nvSpPr>
        <p:spPr>
          <a:xfrm>
            <a:off x="11277599" y="5943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6400799" h="6400800">
                <a:moveTo>
                  <a:pt x="4618019" y="5165230"/>
                </a:moveTo>
                <a:lnTo>
                  <a:pt x="4618017" y="5165232"/>
                </a:lnTo>
                <a:lnTo>
                  <a:pt x="4618015" y="5165233"/>
                </a:lnTo>
                <a:close/>
                <a:moveTo>
                  <a:pt x="1770381" y="5155624"/>
                </a:moveTo>
                <a:lnTo>
                  <a:pt x="1770052" y="5156145"/>
                </a:lnTo>
                <a:lnTo>
                  <a:pt x="1770053" y="5156145"/>
                </a:lnTo>
                <a:lnTo>
                  <a:pt x="1770381" y="5155628"/>
                </a:lnTo>
                <a:lnTo>
                  <a:pt x="1777025" y="5160947"/>
                </a:lnTo>
                <a:lnTo>
                  <a:pt x="1777058" y="5160968"/>
                </a:lnTo>
                <a:close/>
                <a:moveTo>
                  <a:pt x="2806398" y="4574096"/>
                </a:moveTo>
                <a:lnTo>
                  <a:pt x="2766254" y="4708190"/>
                </a:lnTo>
                <a:lnTo>
                  <a:pt x="2847309" y="4708190"/>
                </a:lnTo>
                <a:close/>
                <a:moveTo>
                  <a:pt x="3045103" y="4550925"/>
                </a:moveTo>
                <a:lnTo>
                  <a:pt x="3045103" y="4642622"/>
                </a:lnTo>
                <a:lnTo>
                  <a:pt x="3089471" y="4642622"/>
                </a:lnTo>
                <a:cubicBezTo>
                  <a:pt x="3116587" y="4642622"/>
                  <a:pt x="3133841" y="4641430"/>
                  <a:pt x="3141235" y="4639048"/>
                </a:cubicBezTo>
                <a:cubicBezTo>
                  <a:pt x="3148631" y="4636665"/>
                  <a:pt x="3154629" y="4631858"/>
                  <a:pt x="3159231" y="4624628"/>
                </a:cubicBezTo>
                <a:cubicBezTo>
                  <a:pt x="3163831" y="4617397"/>
                  <a:pt x="3166133" y="4607784"/>
                  <a:pt x="3166133" y="4595788"/>
                </a:cubicBezTo>
                <a:cubicBezTo>
                  <a:pt x="3166133" y="4584284"/>
                  <a:pt x="3163831" y="4575041"/>
                  <a:pt x="3159231" y="4568057"/>
                </a:cubicBezTo>
                <a:cubicBezTo>
                  <a:pt x="3154629" y="4561073"/>
                  <a:pt x="3148385" y="4556266"/>
                  <a:pt x="3140497" y="4553637"/>
                </a:cubicBezTo>
                <a:cubicBezTo>
                  <a:pt x="3134909" y="4551829"/>
                  <a:pt x="3118723" y="4550925"/>
                  <a:pt x="3091937" y="4550925"/>
                </a:cubicBezTo>
                <a:close/>
                <a:moveTo>
                  <a:pt x="2158254" y="4492752"/>
                </a:moveTo>
                <a:lnTo>
                  <a:pt x="2217906" y="4492752"/>
                </a:lnTo>
                <a:lnTo>
                  <a:pt x="2217906" y="4790027"/>
                </a:lnTo>
                <a:lnTo>
                  <a:pt x="2366790" y="4790027"/>
                </a:lnTo>
                <a:lnTo>
                  <a:pt x="2366790" y="4851158"/>
                </a:lnTo>
                <a:lnTo>
                  <a:pt x="2158254" y="4851158"/>
                </a:lnTo>
                <a:close/>
                <a:moveTo>
                  <a:pt x="3690793" y="4489794"/>
                </a:moveTo>
                <a:lnTo>
                  <a:pt x="3748967" y="4489794"/>
                </a:lnTo>
                <a:lnTo>
                  <a:pt x="3870243" y="4731114"/>
                </a:lnTo>
                <a:lnTo>
                  <a:pt x="3870243" y="4489794"/>
                </a:lnTo>
                <a:lnTo>
                  <a:pt x="3925951" y="4489794"/>
                </a:lnTo>
                <a:lnTo>
                  <a:pt x="3925951" y="4851158"/>
                </a:lnTo>
                <a:lnTo>
                  <a:pt x="3865805" y="4851158"/>
                </a:lnTo>
                <a:lnTo>
                  <a:pt x="3746501" y="4615507"/>
                </a:lnTo>
                <a:lnTo>
                  <a:pt x="3746501" y="4851158"/>
                </a:lnTo>
                <a:lnTo>
                  <a:pt x="3690793" y="4851158"/>
                </a:lnTo>
                <a:close/>
                <a:moveTo>
                  <a:pt x="3574029" y="4489794"/>
                </a:moveTo>
                <a:lnTo>
                  <a:pt x="3633681" y="4489794"/>
                </a:lnTo>
                <a:lnTo>
                  <a:pt x="3633681" y="4851158"/>
                </a:lnTo>
                <a:lnTo>
                  <a:pt x="3574029" y="4851158"/>
                </a:lnTo>
                <a:close/>
                <a:moveTo>
                  <a:pt x="3281219" y="4489794"/>
                </a:moveTo>
                <a:lnTo>
                  <a:pt x="3339391" y="4489794"/>
                </a:lnTo>
                <a:lnTo>
                  <a:pt x="3460667" y="4731114"/>
                </a:lnTo>
                <a:lnTo>
                  <a:pt x="3460667" y="4489794"/>
                </a:lnTo>
                <a:lnTo>
                  <a:pt x="3516375" y="4489794"/>
                </a:lnTo>
                <a:lnTo>
                  <a:pt x="3516375" y="4851158"/>
                </a:lnTo>
                <a:lnTo>
                  <a:pt x="3456231" y="4851158"/>
                </a:lnTo>
                <a:lnTo>
                  <a:pt x="3336927" y="4615507"/>
                </a:lnTo>
                <a:lnTo>
                  <a:pt x="3336927" y="4851158"/>
                </a:lnTo>
                <a:lnTo>
                  <a:pt x="3281219" y="4851158"/>
                </a:lnTo>
                <a:close/>
                <a:moveTo>
                  <a:pt x="2985451" y="4489794"/>
                </a:moveTo>
                <a:lnTo>
                  <a:pt x="3111409" y="4489794"/>
                </a:lnTo>
                <a:cubicBezTo>
                  <a:pt x="3143619" y="4489794"/>
                  <a:pt x="3166625" y="4493040"/>
                  <a:pt x="3180429" y="4499531"/>
                </a:cubicBezTo>
                <a:cubicBezTo>
                  <a:pt x="3194233" y="4506022"/>
                  <a:pt x="3205571" y="4517279"/>
                  <a:pt x="3214445" y="4533301"/>
                </a:cubicBezTo>
                <a:cubicBezTo>
                  <a:pt x="3223319" y="4549323"/>
                  <a:pt x="3227757" y="4568509"/>
                  <a:pt x="3227757" y="4590858"/>
                </a:cubicBezTo>
                <a:cubicBezTo>
                  <a:pt x="3227757" y="4619123"/>
                  <a:pt x="3220977" y="4641882"/>
                  <a:pt x="3207421" y="4659137"/>
                </a:cubicBezTo>
                <a:cubicBezTo>
                  <a:pt x="3193863" y="4676392"/>
                  <a:pt x="3174595" y="4687238"/>
                  <a:pt x="3149617" y="4691675"/>
                </a:cubicBezTo>
                <a:cubicBezTo>
                  <a:pt x="3162435" y="4700877"/>
                  <a:pt x="3173035" y="4710943"/>
                  <a:pt x="3181415" y="4721871"/>
                </a:cubicBezTo>
                <a:cubicBezTo>
                  <a:pt x="3189795" y="4732799"/>
                  <a:pt x="3201217" y="4752395"/>
                  <a:pt x="3215679" y="4780660"/>
                </a:cubicBezTo>
                <a:lnTo>
                  <a:pt x="3251667" y="4851158"/>
                </a:lnTo>
                <a:lnTo>
                  <a:pt x="3180295" y="4851158"/>
                </a:lnTo>
                <a:lnTo>
                  <a:pt x="3136999" y="4772526"/>
                </a:lnTo>
                <a:cubicBezTo>
                  <a:pt x="3121419" y="4744096"/>
                  <a:pt x="3110835" y="4726308"/>
                  <a:pt x="3105247" y="4719159"/>
                </a:cubicBezTo>
                <a:cubicBezTo>
                  <a:pt x="3099659" y="4712011"/>
                  <a:pt x="3093745" y="4707081"/>
                  <a:pt x="3087499" y="4704369"/>
                </a:cubicBezTo>
                <a:cubicBezTo>
                  <a:pt x="3081255" y="4701658"/>
                  <a:pt x="3071231" y="4700302"/>
                  <a:pt x="3057427" y="4700302"/>
                </a:cubicBezTo>
                <a:lnTo>
                  <a:pt x="3045103" y="4700302"/>
                </a:lnTo>
                <a:lnTo>
                  <a:pt x="3045103" y="4851158"/>
                </a:lnTo>
                <a:lnTo>
                  <a:pt x="2985451" y="4851158"/>
                </a:lnTo>
                <a:close/>
                <a:moveTo>
                  <a:pt x="2775243" y="4489794"/>
                </a:moveTo>
                <a:lnTo>
                  <a:pt x="2838605" y="4489794"/>
                </a:lnTo>
                <a:lnTo>
                  <a:pt x="2957377" y="4851158"/>
                </a:lnTo>
                <a:lnTo>
                  <a:pt x="2892522" y="4851158"/>
                </a:lnTo>
                <a:lnTo>
                  <a:pt x="2866570" y="4769321"/>
                </a:lnTo>
                <a:lnTo>
                  <a:pt x="2747952" y="4769321"/>
                </a:lnTo>
                <a:lnTo>
                  <a:pt x="2723452" y="4851158"/>
                </a:lnTo>
                <a:lnTo>
                  <a:pt x="2659856" y="4851158"/>
                </a:lnTo>
                <a:close/>
                <a:moveTo>
                  <a:pt x="2413950" y="4489794"/>
                </a:moveTo>
                <a:lnTo>
                  <a:pt x="2633825" y="4489794"/>
                </a:lnTo>
                <a:lnTo>
                  <a:pt x="2633825" y="4550925"/>
                </a:lnTo>
                <a:lnTo>
                  <a:pt x="2473602" y="4550925"/>
                </a:lnTo>
                <a:lnTo>
                  <a:pt x="2473602" y="4631037"/>
                </a:lnTo>
                <a:lnTo>
                  <a:pt x="2622486" y="4631037"/>
                </a:lnTo>
                <a:lnTo>
                  <a:pt x="2622486" y="4691921"/>
                </a:lnTo>
                <a:lnTo>
                  <a:pt x="2473602" y="4691921"/>
                </a:lnTo>
                <a:lnTo>
                  <a:pt x="2473602" y="4790027"/>
                </a:lnTo>
                <a:lnTo>
                  <a:pt x="2639248" y="4790027"/>
                </a:lnTo>
                <a:lnTo>
                  <a:pt x="2639248" y="4851158"/>
                </a:lnTo>
                <a:lnTo>
                  <a:pt x="2413950" y="4851158"/>
                </a:lnTo>
                <a:close/>
                <a:moveTo>
                  <a:pt x="4122381" y="4483632"/>
                </a:moveTo>
                <a:cubicBezTo>
                  <a:pt x="4157711" y="4483632"/>
                  <a:pt x="4186019" y="4492629"/>
                  <a:pt x="4207299" y="4510623"/>
                </a:cubicBezTo>
                <a:cubicBezTo>
                  <a:pt x="4228579" y="4528617"/>
                  <a:pt x="4242259" y="4555033"/>
                  <a:pt x="4248341" y="4589872"/>
                </a:cubicBezTo>
                <a:lnTo>
                  <a:pt x="4189181" y="4603429"/>
                </a:lnTo>
                <a:cubicBezTo>
                  <a:pt x="4184745" y="4584860"/>
                  <a:pt x="4176611" y="4570645"/>
                  <a:pt x="4164779" y="4560785"/>
                </a:cubicBezTo>
                <a:cubicBezTo>
                  <a:pt x="4152947" y="4550925"/>
                  <a:pt x="4138813" y="4545995"/>
                  <a:pt x="4122381" y="4545995"/>
                </a:cubicBezTo>
                <a:cubicBezTo>
                  <a:pt x="4096909" y="4545995"/>
                  <a:pt x="4076287" y="4555896"/>
                  <a:pt x="4060511" y="4575698"/>
                </a:cubicBezTo>
                <a:cubicBezTo>
                  <a:pt x="4044735" y="4595500"/>
                  <a:pt x="4036847" y="4625696"/>
                  <a:pt x="4036847" y="4666286"/>
                </a:cubicBezTo>
                <a:cubicBezTo>
                  <a:pt x="4036847" y="4709833"/>
                  <a:pt x="4045391" y="4742946"/>
                  <a:pt x="4062483" y="4765624"/>
                </a:cubicBezTo>
                <a:cubicBezTo>
                  <a:pt x="4077107" y="4785179"/>
                  <a:pt x="4096909" y="4794957"/>
                  <a:pt x="4121887" y="4794957"/>
                </a:cubicBezTo>
                <a:cubicBezTo>
                  <a:pt x="4133555" y="4794957"/>
                  <a:pt x="4145675" y="4792213"/>
                  <a:pt x="4158247" y="4786726"/>
                </a:cubicBezTo>
                <a:cubicBezTo>
                  <a:pt x="4170817" y="4781239"/>
                  <a:pt x="4182033" y="4773745"/>
                  <a:pt x="4191893" y="4764245"/>
                </a:cubicBezTo>
                <a:lnTo>
                  <a:pt x="4191893" y="4718543"/>
                </a:lnTo>
                <a:lnTo>
                  <a:pt x="4123367" y="4718543"/>
                </a:lnTo>
                <a:lnTo>
                  <a:pt x="4123367" y="4657412"/>
                </a:lnTo>
                <a:lnTo>
                  <a:pt x="4252285" y="4657412"/>
                </a:lnTo>
                <a:lnTo>
                  <a:pt x="4252285" y="4801366"/>
                </a:lnTo>
                <a:cubicBezTo>
                  <a:pt x="4239303" y="4816648"/>
                  <a:pt x="4220897" y="4829795"/>
                  <a:pt x="4197069" y="4840805"/>
                </a:cubicBezTo>
                <a:cubicBezTo>
                  <a:pt x="4173241" y="4851815"/>
                  <a:pt x="4149331" y="4857320"/>
                  <a:pt x="4125339" y="4857320"/>
                </a:cubicBezTo>
                <a:cubicBezTo>
                  <a:pt x="4096087" y="4857320"/>
                  <a:pt x="4070287" y="4850131"/>
                  <a:pt x="4047939" y="4835752"/>
                </a:cubicBezTo>
                <a:cubicBezTo>
                  <a:pt x="4025591" y="4821373"/>
                  <a:pt x="4007883" y="4799846"/>
                  <a:pt x="3994819" y="4771170"/>
                </a:cubicBezTo>
                <a:cubicBezTo>
                  <a:pt x="3981755" y="4742494"/>
                  <a:pt x="3975223" y="4708765"/>
                  <a:pt x="3975223" y="4669983"/>
                </a:cubicBezTo>
                <a:cubicBezTo>
                  <a:pt x="3975223" y="4630215"/>
                  <a:pt x="3981837" y="4596198"/>
                  <a:pt x="3995065" y="4567933"/>
                </a:cubicBezTo>
                <a:cubicBezTo>
                  <a:pt x="4008293" y="4539669"/>
                  <a:pt x="4025467" y="4518552"/>
                  <a:pt x="4046583" y="4504584"/>
                </a:cubicBezTo>
                <a:cubicBezTo>
                  <a:pt x="4067699" y="4490616"/>
                  <a:pt x="4092965" y="4483632"/>
                  <a:pt x="4122381" y="4483632"/>
                </a:cubicBezTo>
                <a:close/>
                <a:moveTo>
                  <a:pt x="5415569" y="4180914"/>
                </a:moveTo>
                <a:lnTo>
                  <a:pt x="5411861" y="4190407"/>
                </a:lnTo>
                <a:lnTo>
                  <a:pt x="5411867" y="4190394"/>
                </a:lnTo>
                <a:close/>
                <a:moveTo>
                  <a:pt x="5416445" y="4178669"/>
                </a:moveTo>
                <a:lnTo>
                  <a:pt x="5416443" y="4178671"/>
                </a:lnTo>
                <a:lnTo>
                  <a:pt x="5417353" y="4179147"/>
                </a:lnTo>
                <a:lnTo>
                  <a:pt x="5417353" y="4179146"/>
                </a:lnTo>
                <a:close/>
                <a:moveTo>
                  <a:pt x="3777949" y="3964496"/>
                </a:moveTo>
                <a:lnTo>
                  <a:pt x="3737803" y="4098590"/>
                </a:lnTo>
                <a:lnTo>
                  <a:pt x="3818859" y="4098590"/>
                </a:lnTo>
                <a:close/>
                <a:moveTo>
                  <a:pt x="1949727" y="3941325"/>
                </a:moveTo>
                <a:lnTo>
                  <a:pt x="1949727" y="4033022"/>
                </a:lnTo>
                <a:lnTo>
                  <a:pt x="1994097" y="4033022"/>
                </a:lnTo>
                <a:cubicBezTo>
                  <a:pt x="2021211" y="4033022"/>
                  <a:pt x="2038466" y="4031831"/>
                  <a:pt x="2045861" y="4029448"/>
                </a:cubicBezTo>
                <a:cubicBezTo>
                  <a:pt x="2053256" y="4027065"/>
                  <a:pt x="2059254" y="4022258"/>
                  <a:pt x="2063855" y="4015028"/>
                </a:cubicBezTo>
                <a:cubicBezTo>
                  <a:pt x="2068457" y="4007797"/>
                  <a:pt x="2070757" y="3998184"/>
                  <a:pt x="2070757" y="3986188"/>
                </a:cubicBezTo>
                <a:cubicBezTo>
                  <a:pt x="2070757" y="3974685"/>
                  <a:pt x="2068457" y="3965441"/>
                  <a:pt x="2063855" y="3958457"/>
                </a:cubicBezTo>
                <a:cubicBezTo>
                  <a:pt x="2059254" y="3951473"/>
                  <a:pt x="2053009" y="3946666"/>
                  <a:pt x="2045121" y="3944037"/>
                </a:cubicBezTo>
                <a:cubicBezTo>
                  <a:pt x="2039534" y="3942229"/>
                  <a:pt x="2023348" y="3941325"/>
                  <a:pt x="1996562" y="3941325"/>
                </a:cubicBezTo>
                <a:close/>
                <a:moveTo>
                  <a:pt x="3012427" y="3936395"/>
                </a:moveTo>
                <a:cubicBezTo>
                  <a:pt x="2988071" y="3936395"/>
                  <a:pt x="2968239" y="3946502"/>
                  <a:pt x="2952933" y="3966715"/>
                </a:cubicBezTo>
                <a:cubicBezTo>
                  <a:pt x="2937627" y="3986927"/>
                  <a:pt x="2929974" y="4018232"/>
                  <a:pt x="2929974" y="4060630"/>
                </a:cubicBezTo>
                <a:cubicBezTo>
                  <a:pt x="2929974" y="4102206"/>
                  <a:pt x="2937874" y="4133387"/>
                  <a:pt x="2953673" y="4154175"/>
                </a:cubicBezTo>
                <a:cubicBezTo>
                  <a:pt x="2969471" y="4174963"/>
                  <a:pt x="2989057" y="4185357"/>
                  <a:pt x="3012427" y="4185357"/>
                </a:cubicBezTo>
                <a:cubicBezTo>
                  <a:pt x="3035963" y="4185357"/>
                  <a:pt x="3055465" y="4175045"/>
                  <a:pt x="3070935" y="4154422"/>
                </a:cubicBezTo>
                <a:cubicBezTo>
                  <a:pt x="3086407" y="4133798"/>
                  <a:pt x="3094141" y="4102123"/>
                  <a:pt x="3094141" y="4059397"/>
                </a:cubicBezTo>
                <a:cubicBezTo>
                  <a:pt x="3094141" y="4017493"/>
                  <a:pt x="3086611" y="3986516"/>
                  <a:pt x="3071551" y="3966468"/>
                </a:cubicBezTo>
                <a:cubicBezTo>
                  <a:pt x="3056493" y="3946420"/>
                  <a:pt x="3036785" y="3936395"/>
                  <a:pt x="3012427" y="3936395"/>
                </a:cubicBezTo>
                <a:close/>
                <a:moveTo>
                  <a:pt x="2317103" y="3936395"/>
                </a:moveTo>
                <a:cubicBezTo>
                  <a:pt x="2292746" y="3936395"/>
                  <a:pt x="2272914" y="3946502"/>
                  <a:pt x="2257608" y="3966715"/>
                </a:cubicBezTo>
                <a:cubicBezTo>
                  <a:pt x="2242302" y="3986927"/>
                  <a:pt x="2234649" y="4018232"/>
                  <a:pt x="2234649" y="4060630"/>
                </a:cubicBezTo>
                <a:cubicBezTo>
                  <a:pt x="2234649" y="4102206"/>
                  <a:pt x="2242549" y="4133387"/>
                  <a:pt x="2258348" y="4154175"/>
                </a:cubicBezTo>
                <a:cubicBezTo>
                  <a:pt x="2274147" y="4174963"/>
                  <a:pt x="2293732" y="4185357"/>
                  <a:pt x="2317103" y="4185357"/>
                </a:cubicBezTo>
                <a:cubicBezTo>
                  <a:pt x="2340638" y="4185357"/>
                  <a:pt x="2360141" y="4175045"/>
                  <a:pt x="2375611" y="4154422"/>
                </a:cubicBezTo>
                <a:cubicBezTo>
                  <a:pt x="2391081" y="4133798"/>
                  <a:pt x="2398816" y="4102123"/>
                  <a:pt x="2398816" y="4059397"/>
                </a:cubicBezTo>
                <a:cubicBezTo>
                  <a:pt x="2398816" y="4017493"/>
                  <a:pt x="2391287" y="3986516"/>
                  <a:pt x="2376227" y="3966468"/>
                </a:cubicBezTo>
                <a:cubicBezTo>
                  <a:pt x="2361168" y="3946420"/>
                  <a:pt x="2341459" y="3936395"/>
                  <a:pt x="2317103" y="3936395"/>
                </a:cubicBezTo>
                <a:close/>
                <a:moveTo>
                  <a:pt x="4957125" y="3880194"/>
                </a:moveTo>
                <a:lnTo>
                  <a:pt x="5176999" y="3880194"/>
                </a:lnTo>
                <a:lnTo>
                  <a:pt x="5176999" y="3941325"/>
                </a:lnTo>
                <a:lnTo>
                  <a:pt x="5016777" y="3941325"/>
                </a:lnTo>
                <a:lnTo>
                  <a:pt x="5016777" y="4021437"/>
                </a:lnTo>
                <a:lnTo>
                  <a:pt x="5165661" y="4021437"/>
                </a:lnTo>
                <a:lnTo>
                  <a:pt x="5165661" y="4082321"/>
                </a:lnTo>
                <a:lnTo>
                  <a:pt x="5016777" y="4082321"/>
                </a:lnTo>
                <a:lnTo>
                  <a:pt x="5016777" y="4180427"/>
                </a:lnTo>
                <a:lnTo>
                  <a:pt x="5182423" y="4180427"/>
                </a:lnTo>
                <a:lnTo>
                  <a:pt x="5182423" y="4241558"/>
                </a:lnTo>
                <a:lnTo>
                  <a:pt x="4957125" y="4241558"/>
                </a:lnTo>
                <a:close/>
                <a:moveTo>
                  <a:pt x="4662343" y="3880194"/>
                </a:moveTo>
                <a:lnTo>
                  <a:pt x="4720517" y="3880194"/>
                </a:lnTo>
                <a:lnTo>
                  <a:pt x="4841793" y="4121514"/>
                </a:lnTo>
                <a:lnTo>
                  <a:pt x="4841793" y="3880194"/>
                </a:lnTo>
                <a:lnTo>
                  <a:pt x="4897501" y="3880194"/>
                </a:lnTo>
                <a:lnTo>
                  <a:pt x="4897501" y="4241558"/>
                </a:lnTo>
                <a:lnTo>
                  <a:pt x="4837355" y="4241558"/>
                </a:lnTo>
                <a:lnTo>
                  <a:pt x="4718051" y="4005907"/>
                </a:lnTo>
                <a:lnTo>
                  <a:pt x="4718051" y="4241558"/>
                </a:lnTo>
                <a:lnTo>
                  <a:pt x="4662343" y="4241558"/>
                </a:lnTo>
                <a:close/>
                <a:moveTo>
                  <a:pt x="4545579" y="3880194"/>
                </a:moveTo>
                <a:lnTo>
                  <a:pt x="4605231" y="3880194"/>
                </a:lnTo>
                <a:lnTo>
                  <a:pt x="4605231" y="4241558"/>
                </a:lnTo>
                <a:lnTo>
                  <a:pt x="4545579" y="4241558"/>
                </a:lnTo>
                <a:close/>
                <a:moveTo>
                  <a:pt x="4252275" y="3880194"/>
                </a:moveTo>
                <a:lnTo>
                  <a:pt x="4311927" y="3880194"/>
                </a:lnTo>
                <a:lnTo>
                  <a:pt x="4311927" y="4022423"/>
                </a:lnTo>
                <a:lnTo>
                  <a:pt x="4429507" y="4022423"/>
                </a:lnTo>
                <a:lnTo>
                  <a:pt x="4429507" y="3880194"/>
                </a:lnTo>
                <a:lnTo>
                  <a:pt x="4489159" y="3880194"/>
                </a:lnTo>
                <a:lnTo>
                  <a:pt x="4489159" y="4241558"/>
                </a:lnTo>
                <a:lnTo>
                  <a:pt x="4429507" y="4241558"/>
                </a:lnTo>
                <a:lnTo>
                  <a:pt x="4429507" y="4083554"/>
                </a:lnTo>
                <a:lnTo>
                  <a:pt x="4311927" y="4083554"/>
                </a:lnTo>
                <a:lnTo>
                  <a:pt x="4311927" y="4241558"/>
                </a:lnTo>
                <a:lnTo>
                  <a:pt x="4252275" y="4241558"/>
                </a:lnTo>
                <a:close/>
                <a:moveTo>
                  <a:pt x="3746793" y="3880194"/>
                </a:moveTo>
                <a:lnTo>
                  <a:pt x="3810155" y="3880194"/>
                </a:lnTo>
                <a:lnTo>
                  <a:pt x="3928927" y="4241558"/>
                </a:lnTo>
                <a:lnTo>
                  <a:pt x="3864071" y="4241558"/>
                </a:lnTo>
                <a:lnTo>
                  <a:pt x="3838121" y="4159721"/>
                </a:lnTo>
                <a:lnTo>
                  <a:pt x="3719501" y="4159721"/>
                </a:lnTo>
                <a:lnTo>
                  <a:pt x="3695003" y="4241558"/>
                </a:lnTo>
                <a:lnTo>
                  <a:pt x="3631407" y="4241558"/>
                </a:lnTo>
                <a:close/>
                <a:moveTo>
                  <a:pt x="3317839" y="3880194"/>
                </a:moveTo>
                <a:lnTo>
                  <a:pt x="3407303" y="3880194"/>
                </a:lnTo>
                <a:lnTo>
                  <a:pt x="3461177" y="4126937"/>
                </a:lnTo>
                <a:lnTo>
                  <a:pt x="3514627" y="3880194"/>
                </a:lnTo>
                <a:lnTo>
                  <a:pt x="3604515" y="3880194"/>
                </a:lnTo>
                <a:lnTo>
                  <a:pt x="3604515" y="4241558"/>
                </a:lnTo>
                <a:lnTo>
                  <a:pt x="3548807" y="4241558"/>
                </a:lnTo>
                <a:lnTo>
                  <a:pt x="3548807" y="3956855"/>
                </a:lnTo>
                <a:lnTo>
                  <a:pt x="3489735" y="4241558"/>
                </a:lnTo>
                <a:lnTo>
                  <a:pt x="3432179" y="4241558"/>
                </a:lnTo>
                <a:lnTo>
                  <a:pt x="3373547" y="3956855"/>
                </a:lnTo>
                <a:lnTo>
                  <a:pt x="3373547" y="4241558"/>
                </a:lnTo>
                <a:lnTo>
                  <a:pt x="3317839" y="4241558"/>
                </a:lnTo>
                <a:close/>
                <a:moveTo>
                  <a:pt x="2611580" y="3880194"/>
                </a:moveTo>
                <a:lnTo>
                  <a:pt x="2846984" y="3880194"/>
                </a:lnTo>
                <a:lnTo>
                  <a:pt x="2846984" y="3941325"/>
                </a:lnTo>
                <a:lnTo>
                  <a:pt x="2759231" y="3941325"/>
                </a:lnTo>
                <a:lnTo>
                  <a:pt x="2759231" y="4241558"/>
                </a:lnTo>
                <a:lnTo>
                  <a:pt x="2699579" y="4241558"/>
                </a:lnTo>
                <a:lnTo>
                  <a:pt x="2699579" y="3941325"/>
                </a:lnTo>
                <a:lnTo>
                  <a:pt x="2611580" y="3941325"/>
                </a:lnTo>
                <a:close/>
                <a:moveTo>
                  <a:pt x="1890075" y="3880194"/>
                </a:moveTo>
                <a:lnTo>
                  <a:pt x="2016035" y="3880194"/>
                </a:lnTo>
                <a:cubicBezTo>
                  <a:pt x="2048244" y="3880194"/>
                  <a:pt x="2071250" y="3883440"/>
                  <a:pt x="2085054" y="3889931"/>
                </a:cubicBezTo>
                <a:cubicBezTo>
                  <a:pt x="2098858" y="3896422"/>
                  <a:pt x="2110197" y="3907679"/>
                  <a:pt x="2119071" y="3923701"/>
                </a:cubicBezTo>
                <a:cubicBezTo>
                  <a:pt x="2127944" y="3939723"/>
                  <a:pt x="2132381" y="3958909"/>
                  <a:pt x="2132381" y="3981258"/>
                </a:cubicBezTo>
                <a:cubicBezTo>
                  <a:pt x="2132381" y="4009523"/>
                  <a:pt x="2125603" y="4032283"/>
                  <a:pt x="2112045" y="4049537"/>
                </a:cubicBezTo>
                <a:cubicBezTo>
                  <a:pt x="2098488" y="4066792"/>
                  <a:pt x="2079220" y="4077638"/>
                  <a:pt x="2054242" y="4082075"/>
                </a:cubicBezTo>
                <a:cubicBezTo>
                  <a:pt x="2067060" y="4091277"/>
                  <a:pt x="2077659" y="4101343"/>
                  <a:pt x="2086040" y="4112271"/>
                </a:cubicBezTo>
                <a:cubicBezTo>
                  <a:pt x="2094421" y="4123199"/>
                  <a:pt x="2105842" y="4142795"/>
                  <a:pt x="2120303" y="4171060"/>
                </a:cubicBezTo>
                <a:lnTo>
                  <a:pt x="2156291" y="4241558"/>
                </a:lnTo>
                <a:lnTo>
                  <a:pt x="2084919" y="4241558"/>
                </a:lnTo>
                <a:lnTo>
                  <a:pt x="2041624" y="4162926"/>
                </a:lnTo>
                <a:cubicBezTo>
                  <a:pt x="2026044" y="4134497"/>
                  <a:pt x="2015460" y="4116708"/>
                  <a:pt x="2009873" y="4109559"/>
                </a:cubicBezTo>
                <a:cubicBezTo>
                  <a:pt x="2004285" y="4102411"/>
                  <a:pt x="1998369" y="4097481"/>
                  <a:pt x="1992125" y="4094770"/>
                </a:cubicBezTo>
                <a:cubicBezTo>
                  <a:pt x="1985880" y="4092058"/>
                  <a:pt x="1975856" y="4090702"/>
                  <a:pt x="1962052" y="4090702"/>
                </a:cubicBezTo>
                <a:lnTo>
                  <a:pt x="1949727" y="4090702"/>
                </a:lnTo>
                <a:lnTo>
                  <a:pt x="1949727" y="4241558"/>
                </a:lnTo>
                <a:lnTo>
                  <a:pt x="1890075" y="4241558"/>
                </a:lnTo>
                <a:close/>
                <a:moveTo>
                  <a:pt x="1611455" y="3880194"/>
                </a:moveTo>
                <a:lnTo>
                  <a:pt x="1846859" y="3880194"/>
                </a:lnTo>
                <a:lnTo>
                  <a:pt x="1846859" y="3941325"/>
                </a:lnTo>
                <a:lnTo>
                  <a:pt x="1759106" y="3941325"/>
                </a:lnTo>
                <a:lnTo>
                  <a:pt x="1759106" y="4241558"/>
                </a:lnTo>
                <a:lnTo>
                  <a:pt x="1699454" y="4241558"/>
                </a:lnTo>
                <a:lnTo>
                  <a:pt x="1699454" y="3941325"/>
                </a:lnTo>
                <a:lnTo>
                  <a:pt x="1611455" y="3941325"/>
                </a:lnTo>
                <a:close/>
                <a:moveTo>
                  <a:pt x="1338118" y="3880194"/>
                </a:moveTo>
                <a:lnTo>
                  <a:pt x="1396291" y="3880194"/>
                </a:lnTo>
                <a:lnTo>
                  <a:pt x="1517568" y="4121514"/>
                </a:lnTo>
                <a:lnTo>
                  <a:pt x="1517568" y="3880194"/>
                </a:lnTo>
                <a:lnTo>
                  <a:pt x="1573276" y="3880194"/>
                </a:lnTo>
                <a:lnTo>
                  <a:pt x="1573276" y="4241558"/>
                </a:lnTo>
                <a:lnTo>
                  <a:pt x="1513131" y="4241558"/>
                </a:lnTo>
                <a:lnTo>
                  <a:pt x="1393826" y="4005907"/>
                </a:lnTo>
                <a:lnTo>
                  <a:pt x="1393826" y="4241558"/>
                </a:lnTo>
                <a:lnTo>
                  <a:pt x="1338118" y="4241558"/>
                </a:lnTo>
                <a:close/>
                <a:moveTo>
                  <a:pt x="1221353" y="3880194"/>
                </a:moveTo>
                <a:lnTo>
                  <a:pt x="1281005" y="3880194"/>
                </a:lnTo>
                <a:lnTo>
                  <a:pt x="1281005" y="4241558"/>
                </a:lnTo>
                <a:lnTo>
                  <a:pt x="1221353" y="4241558"/>
                </a:lnTo>
                <a:close/>
                <a:moveTo>
                  <a:pt x="4085559" y="3874032"/>
                </a:moveTo>
                <a:cubicBezTo>
                  <a:pt x="4118785" y="3874032"/>
                  <a:pt x="4146583" y="3885371"/>
                  <a:pt x="4168953" y="3908048"/>
                </a:cubicBezTo>
                <a:cubicBezTo>
                  <a:pt x="4184907" y="3924153"/>
                  <a:pt x="4196587" y="3948063"/>
                  <a:pt x="4203989" y="3979779"/>
                </a:cubicBezTo>
                <a:lnTo>
                  <a:pt x="4144831" y="3997034"/>
                </a:lnTo>
                <a:cubicBezTo>
                  <a:pt x="4141043" y="3977478"/>
                  <a:pt x="4133511" y="3962483"/>
                  <a:pt x="4122235" y="3952048"/>
                </a:cubicBezTo>
                <a:cubicBezTo>
                  <a:pt x="4110959" y="3941613"/>
                  <a:pt x="4097667" y="3936395"/>
                  <a:pt x="4082355" y="3936395"/>
                </a:cubicBezTo>
                <a:cubicBezTo>
                  <a:pt x="4060459" y="3936395"/>
                  <a:pt x="4042595" y="3945927"/>
                  <a:pt x="4028767" y="3964989"/>
                </a:cubicBezTo>
                <a:cubicBezTo>
                  <a:pt x="4014939" y="3984051"/>
                  <a:pt x="4008025" y="4015521"/>
                  <a:pt x="4008025" y="4059397"/>
                </a:cubicBezTo>
                <a:cubicBezTo>
                  <a:pt x="4008025" y="4104917"/>
                  <a:pt x="4014763" y="4137290"/>
                  <a:pt x="4028237" y="4156517"/>
                </a:cubicBezTo>
                <a:cubicBezTo>
                  <a:pt x="4041713" y="4175744"/>
                  <a:pt x="4059215" y="4185357"/>
                  <a:pt x="4080741" y="4185357"/>
                </a:cubicBezTo>
                <a:cubicBezTo>
                  <a:pt x="4096517" y="4185357"/>
                  <a:pt x="4110157" y="4179236"/>
                  <a:pt x="4121659" y="4166993"/>
                </a:cubicBezTo>
                <a:cubicBezTo>
                  <a:pt x="4133163" y="4154750"/>
                  <a:pt x="4141461" y="4135318"/>
                  <a:pt x="4146555" y="4108697"/>
                </a:cubicBezTo>
                <a:lnTo>
                  <a:pt x="4204483" y="4131128"/>
                </a:lnTo>
                <a:cubicBezTo>
                  <a:pt x="4195445" y="4171553"/>
                  <a:pt x="4180407" y="4201092"/>
                  <a:pt x="4159375" y="4219743"/>
                </a:cubicBezTo>
                <a:cubicBezTo>
                  <a:pt x="4138339" y="4238395"/>
                  <a:pt x="4112457" y="4247721"/>
                  <a:pt x="4081727" y="4247721"/>
                </a:cubicBezTo>
                <a:cubicBezTo>
                  <a:pt x="4043109" y="4247721"/>
                  <a:pt x="4011805" y="4232849"/>
                  <a:pt x="3987813" y="4203105"/>
                </a:cubicBezTo>
                <a:cubicBezTo>
                  <a:pt x="3960205" y="4168760"/>
                  <a:pt x="3946401" y="4122418"/>
                  <a:pt x="3946401" y="4064081"/>
                </a:cubicBezTo>
                <a:cubicBezTo>
                  <a:pt x="3946401" y="4002457"/>
                  <a:pt x="3960299" y="3954225"/>
                  <a:pt x="3988097" y="3919387"/>
                </a:cubicBezTo>
                <a:cubicBezTo>
                  <a:pt x="4012277" y="3889150"/>
                  <a:pt x="4044765" y="3874032"/>
                  <a:pt x="4085559" y="3874032"/>
                </a:cubicBezTo>
                <a:close/>
                <a:moveTo>
                  <a:pt x="3012057" y="3874032"/>
                </a:moveTo>
                <a:cubicBezTo>
                  <a:pt x="3054455" y="3874032"/>
                  <a:pt x="3089005" y="3890218"/>
                  <a:pt x="3115709" y="3922592"/>
                </a:cubicBezTo>
                <a:cubicBezTo>
                  <a:pt x="3142413" y="3954965"/>
                  <a:pt x="3155765" y="4001060"/>
                  <a:pt x="3155765" y="4060876"/>
                </a:cubicBezTo>
                <a:cubicBezTo>
                  <a:pt x="3155765" y="4121350"/>
                  <a:pt x="3141633" y="4168595"/>
                  <a:pt x="3113367" y="4202612"/>
                </a:cubicBezTo>
                <a:cubicBezTo>
                  <a:pt x="3088553" y="4232684"/>
                  <a:pt x="3054867" y="4247721"/>
                  <a:pt x="3012305" y="4247721"/>
                </a:cubicBezTo>
                <a:cubicBezTo>
                  <a:pt x="2969414" y="4247721"/>
                  <a:pt x="2935562" y="4232849"/>
                  <a:pt x="2910748" y="4203105"/>
                </a:cubicBezTo>
                <a:cubicBezTo>
                  <a:pt x="2882483" y="4169088"/>
                  <a:pt x="2868350" y="4122418"/>
                  <a:pt x="2868350" y="4063095"/>
                </a:cubicBezTo>
                <a:cubicBezTo>
                  <a:pt x="2868350" y="4020040"/>
                  <a:pt x="2874718" y="3984586"/>
                  <a:pt x="2887454" y="3956731"/>
                </a:cubicBezTo>
                <a:cubicBezTo>
                  <a:pt x="2900189" y="3928877"/>
                  <a:pt x="2916828" y="3908131"/>
                  <a:pt x="2937369" y="3894491"/>
                </a:cubicBezTo>
                <a:cubicBezTo>
                  <a:pt x="2957911" y="3880852"/>
                  <a:pt x="2982807" y="3874032"/>
                  <a:pt x="3012057" y="3874032"/>
                </a:cubicBezTo>
                <a:close/>
                <a:moveTo>
                  <a:pt x="2316733" y="3874032"/>
                </a:moveTo>
                <a:cubicBezTo>
                  <a:pt x="2359130" y="3874032"/>
                  <a:pt x="2393681" y="3890218"/>
                  <a:pt x="2420385" y="3922592"/>
                </a:cubicBezTo>
                <a:cubicBezTo>
                  <a:pt x="2447089" y="3954965"/>
                  <a:pt x="2460440" y="4001060"/>
                  <a:pt x="2460440" y="4060876"/>
                </a:cubicBezTo>
                <a:cubicBezTo>
                  <a:pt x="2460440" y="4121350"/>
                  <a:pt x="2446308" y="4168595"/>
                  <a:pt x="2418043" y="4202612"/>
                </a:cubicBezTo>
                <a:cubicBezTo>
                  <a:pt x="2393229" y="4232684"/>
                  <a:pt x="2359541" y="4247721"/>
                  <a:pt x="2316979" y="4247721"/>
                </a:cubicBezTo>
                <a:cubicBezTo>
                  <a:pt x="2274089" y="4247721"/>
                  <a:pt x="2240237" y="4232849"/>
                  <a:pt x="2215423" y="4203105"/>
                </a:cubicBezTo>
                <a:cubicBezTo>
                  <a:pt x="2187158" y="4169088"/>
                  <a:pt x="2173025" y="4122418"/>
                  <a:pt x="2173025" y="4063095"/>
                </a:cubicBezTo>
                <a:cubicBezTo>
                  <a:pt x="2173025" y="4020040"/>
                  <a:pt x="2179393" y="3984586"/>
                  <a:pt x="2192129" y="3956731"/>
                </a:cubicBezTo>
                <a:cubicBezTo>
                  <a:pt x="2204864" y="3928877"/>
                  <a:pt x="2221503" y="3908131"/>
                  <a:pt x="2242044" y="3894491"/>
                </a:cubicBezTo>
                <a:cubicBezTo>
                  <a:pt x="2262586" y="3880852"/>
                  <a:pt x="2287482" y="3874032"/>
                  <a:pt x="2316733" y="3874032"/>
                </a:cubicBezTo>
                <a:close/>
                <a:moveTo>
                  <a:pt x="3868781" y="2283478"/>
                </a:moveTo>
                <a:lnTo>
                  <a:pt x="4533707" y="2283478"/>
                </a:lnTo>
                <a:lnTo>
                  <a:pt x="4533707" y="2403285"/>
                </a:lnTo>
                <a:cubicBezTo>
                  <a:pt x="4434439" y="2532219"/>
                  <a:pt x="4347151" y="2700091"/>
                  <a:pt x="4271845" y="2906900"/>
                </a:cubicBezTo>
                <a:cubicBezTo>
                  <a:pt x="4196539" y="3113709"/>
                  <a:pt x="4153179" y="3318664"/>
                  <a:pt x="4141769" y="3521765"/>
                </a:cubicBezTo>
                <a:lnTo>
                  <a:pt x="4012549" y="3521765"/>
                </a:lnTo>
                <a:cubicBezTo>
                  <a:pt x="4014261" y="3416792"/>
                  <a:pt x="4030911" y="3294418"/>
                  <a:pt x="4062497" y="3154643"/>
                </a:cubicBezTo>
                <a:cubicBezTo>
                  <a:pt x="4094085" y="3014869"/>
                  <a:pt x="4137481" y="2881655"/>
                  <a:pt x="4192687" y="2755003"/>
                </a:cubicBezTo>
                <a:cubicBezTo>
                  <a:pt x="4247893" y="2628350"/>
                  <a:pt x="4307367" y="2520524"/>
                  <a:pt x="4371113" y="2431525"/>
                </a:cubicBezTo>
                <a:lnTo>
                  <a:pt x="3868781" y="2431525"/>
                </a:lnTo>
                <a:close/>
                <a:moveTo>
                  <a:pt x="3068681" y="2283478"/>
                </a:moveTo>
                <a:lnTo>
                  <a:pt x="3733607" y="2283478"/>
                </a:lnTo>
                <a:lnTo>
                  <a:pt x="3733607" y="2403285"/>
                </a:lnTo>
                <a:cubicBezTo>
                  <a:pt x="3634339" y="2532219"/>
                  <a:pt x="3547051" y="2700091"/>
                  <a:pt x="3471745" y="2906900"/>
                </a:cubicBezTo>
                <a:cubicBezTo>
                  <a:pt x="3396439" y="3113709"/>
                  <a:pt x="3353079" y="3318664"/>
                  <a:pt x="3341669" y="3521765"/>
                </a:cubicBezTo>
                <a:lnTo>
                  <a:pt x="3212449" y="3521765"/>
                </a:lnTo>
                <a:cubicBezTo>
                  <a:pt x="3214161" y="3416792"/>
                  <a:pt x="3230811" y="3294418"/>
                  <a:pt x="3262397" y="3154643"/>
                </a:cubicBezTo>
                <a:cubicBezTo>
                  <a:pt x="3293985" y="3014869"/>
                  <a:pt x="3337381" y="2881655"/>
                  <a:pt x="3392587" y="2755003"/>
                </a:cubicBezTo>
                <a:cubicBezTo>
                  <a:pt x="3447793" y="2628350"/>
                  <a:pt x="3507267" y="2520524"/>
                  <a:pt x="3571013" y="2431525"/>
                </a:cubicBezTo>
                <a:lnTo>
                  <a:pt x="3068681" y="2431525"/>
                </a:lnTo>
                <a:close/>
                <a:moveTo>
                  <a:pt x="5053975" y="2262084"/>
                </a:moveTo>
                <a:lnTo>
                  <a:pt x="5136127" y="2262084"/>
                </a:lnTo>
                <a:lnTo>
                  <a:pt x="5136127" y="3521765"/>
                </a:lnTo>
                <a:lnTo>
                  <a:pt x="5009475" y="3521765"/>
                </a:lnTo>
                <a:lnTo>
                  <a:pt x="5009475" y="2540207"/>
                </a:lnTo>
                <a:cubicBezTo>
                  <a:pt x="4980379" y="2574437"/>
                  <a:pt x="4941299" y="2609381"/>
                  <a:pt x="4892235" y="2645037"/>
                </a:cubicBezTo>
                <a:cubicBezTo>
                  <a:pt x="4843171" y="2680694"/>
                  <a:pt x="4798101" y="2707651"/>
                  <a:pt x="4757025" y="2725907"/>
                </a:cubicBezTo>
                <a:lnTo>
                  <a:pt x="4757025" y="2577004"/>
                </a:lnTo>
                <a:cubicBezTo>
                  <a:pt x="4826627" y="2537069"/>
                  <a:pt x="4888099" y="2488290"/>
                  <a:pt x="4941441" y="2430669"/>
                </a:cubicBezTo>
                <a:cubicBezTo>
                  <a:pt x="4994783" y="2373048"/>
                  <a:pt x="5032295" y="2316853"/>
                  <a:pt x="5053975" y="2262084"/>
                </a:cubicBezTo>
                <a:close/>
                <a:moveTo>
                  <a:pt x="2508864" y="2244969"/>
                </a:moveTo>
                <a:cubicBezTo>
                  <a:pt x="2585312" y="2244969"/>
                  <a:pt x="2652204" y="2260087"/>
                  <a:pt x="2709540" y="2290324"/>
                </a:cubicBezTo>
                <a:cubicBezTo>
                  <a:pt x="2766876" y="2320561"/>
                  <a:pt x="2811376" y="2363920"/>
                  <a:pt x="2843039" y="2420400"/>
                </a:cubicBezTo>
                <a:cubicBezTo>
                  <a:pt x="2874702" y="2476880"/>
                  <a:pt x="2891675" y="2543344"/>
                  <a:pt x="2893957" y="2619792"/>
                </a:cubicBezTo>
                <a:lnTo>
                  <a:pt x="2763025" y="2631773"/>
                </a:lnTo>
                <a:cubicBezTo>
                  <a:pt x="2756179" y="2550190"/>
                  <a:pt x="2731790" y="2489717"/>
                  <a:pt x="2689858" y="2450352"/>
                </a:cubicBezTo>
                <a:cubicBezTo>
                  <a:pt x="2647925" y="2410987"/>
                  <a:pt x="2589021" y="2391304"/>
                  <a:pt x="2513143" y="2391304"/>
                </a:cubicBezTo>
                <a:cubicBezTo>
                  <a:pt x="2436124" y="2391304"/>
                  <a:pt x="2377362" y="2408560"/>
                  <a:pt x="2336856" y="2443071"/>
                </a:cubicBezTo>
                <a:cubicBezTo>
                  <a:pt x="2296350" y="2477582"/>
                  <a:pt x="2276097" y="2522218"/>
                  <a:pt x="2276097" y="2576978"/>
                </a:cubicBezTo>
                <a:cubicBezTo>
                  <a:pt x="2276097" y="2627753"/>
                  <a:pt x="2290935" y="2667113"/>
                  <a:pt x="2320610" y="2695059"/>
                </a:cubicBezTo>
                <a:cubicBezTo>
                  <a:pt x="2350276" y="2723014"/>
                  <a:pt x="2417003" y="2751317"/>
                  <a:pt x="2520791" y="2779967"/>
                </a:cubicBezTo>
                <a:cubicBezTo>
                  <a:pt x="2622288" y="2808056"/>
                  <a:pt x="2693566" y="2832413"/>
                  <a:pt x="2734625" y="2853041"/>
                </a:cubicBezTo>
                <a:cubicBezTo>
                  <a:pt x="2797354" y="2885132"/>
                  <a:pt x="2844726" y="2927249"/>
                  <a:pt x="2876741" y="2979393"/>
                </a:cubicBezTo>
                <a:cubicBezTo>
                  <a:pt x="2908757" y="3031536"/>
                  <a:pt x="2924764" y="3093800"/>
                  <a:pt x="2924764" y="3166183"/>
                </a:cubicBezTo>
                <a:cubicBezTo>
                  <a:pt x="2924764" y="3237987"/>
                  <a:pt x="2907935" y="3303379"/>
                  <a:pt x="2874274" y="3362360"/>
                </a:cubicBezTo>
                <a:cubicBezTo>
                  <a:pt x="2840614" y="3421340"/>
                  <a:pt x="2794831" y="3466219"/>
                  <a:pt x="2736925" y="3496995"/>
                </a:cubicBezTo>
                <a:cubicBezTo>
                  <a:pt x="2679018" y="3527771"/>
                  <a:pt x="2609274" y="3543159"/>
                  <a:pt x="2527691" y="3543159"/>
                </a:cubicBezTo>
                <a:cubicBezTo>
                  <a:pt x="2400468" y="3543159"/>
                  <a:pt x="2299060" y="3504935"/>
                  <a:pt x="2223468" y="3428487"/>
                </a:cubicBezTo>
                <a:cubicBezTo>
                  <a:pt x="2147875" y="3352039"/>
                  <a:pt x="2108653" y="3248492"/>
                  <a:pt x="2105800" y="3117846"/>
                </a:cubicBezTo>
                <a:lnTo>
                  <a:pt x="2234165" y="3104153"/>
                </a:lnTo>
                <a:cubicBezTo>
                  <a:pt x="2241011" y="3173185"/>
                  <a:pt x="2256557" y="3226955"/>
                  <a:pt x="2280804" y="3265465"/>
                </a:cubicBezTo>
                <a:cubicBezTo>
                  <a:pt x="2305050" y="3303974"/>
                  <a:pt x="2339709" y="3334924"/>
                  <a:pt x="2384779" y="3358315"/>
                </a:cubicBezTo>
                <a:cubicBezTo>
                  <a:pt x="2429849" y="3381705"/>
                  <a:pt x="2480624" y="3393401"/>
                  <a:pt x="2537104" y="3393401"/>
                </a:cubicBezTo>
                <a:cubicBezTo>
                  <a:pt x="2618116" y="3393401"/>
                  <a:pt x="2681015" y="3373618"/>
                  <a:pt x="2725800" y="3334053"/>
                </a:cubicBezTo>
                <a:cubicBezTo>
                  <a:pt x="2770585" y="3294487"/>
                  <a:pt x="2792977" y="3243108"/>
                  <a:pt x="2792977" y="3179915"/>
                </a:cubicBezTo>
                <a:cubicBezTo>
                  <a:pt x="2792977" y="3142912"/>
                  <a:pt x="2784847" y="3110605"/>
                  <a:pt x="2768588" y="3082993"/>
                </a:cubicBezTo>
                <a:cubicBezTo>
                  <a:pt x="2752328" y="3055382"/>
                  <a:pt x="2727797" y="3032751"/>
                  <a:pt x="2694992" y="3015101"/>
                </a:cubicBezTo>
                <a:cubicBezTo>
                  <a:pt x="2662188" y="2997451"/>
                  <a:pt x="2591303" y="2972500"/>
                  <a:pt x="2482335" y="2940248"/>
                </a:cubicBezTo>
                <a:cubicBezTo>
                  <a:pt x="2385349" y="2911456"/>
                  <a:pt x="2316318" y="2882511"/>
                  <a:pt x="2275241" y="2853415"/>
                </a:cubicBezTo>
                <a:cubicBezTo>
                  <a:pt x="2234165" y="2824319"/>
                  <a:pt x="2202216" y="2787379"/>
                  <a:pt x="2179396" y="2742594"/>
                </a:cubicBezTo>
                <a:cubicBezTo>
                  <a:pt x="2156576" y="2697809"/>
                  <a:pt x="2145165" y="2647177"/>
                  <a:pt x="2145165" y="2590696"/>
                </a:cubicBezTo>
                <a:cubicBezTo>
                  <a:pt x="2145165" y="2489146"/>
                  <a:pt x="2177970" y="2406137"/>
                  <a:pt x="2243578" y="2341670"/>
                </a:cubicBezTo>
                <a:cubicBezTo>
                  <a:pt x="2309186" y="2277202"/>
                  <a:pt x="2397615" y="2244969"/>
                  <a:pt x="2508864" y="2244969"/>
                </a:cubicBezTo>
                <a:close/>
                <a:moveTo>
                  <a:pt x="1557539" y="2244969"/>
                </a:moveTo>
                <a:cubicBezTo>
                  <a:pt x="1656906" y="2244969"/>
                  <a:pt x="1742279" y="2275845"/>
                  <a:pt x="1813659" y="2337598"/>
                </a:cubicBezTo>
                <a:cubicBezTo>
                  <a:pt x="1885040" y="2399351"/>
                  <a:pt x="1935006" y="2489993"/>
                  <a:pt x="1963558" y="2609523"/>
                </a:cubicBezTo>
                <a:lnTo>
                  <a:pt x="1830059" y="2648033"/>
                </a:lnTo>
                <a:cubicBezTo>
                  <a:pt x="1784356" y="2474028"/>
                  <a:pt x="1692665" y="2387025"/>
                  <a:pt x="1554985" y="2387025"/>
                </a:cubicBezTo>
                <a:cubicBezTo>
                  <a:pt x="1486426" y="2387025"/>
                  <a:pt x="1427009" y="2404584"/>
                  <a:pt x="1376733" y="2439701"/>
                </a:cubicBezTo>
                <a:cubicBezTo>
                  <a:pt x="1326457" y="2474819"/>
                  <a:pt x="1286323" y="2529492"/>
                  <a:pt x="1256331" y="2603720"/>
                </a:cubicBezTo>
                <a:cubicBezTo>
                  <a:pt x="1226339" y="2677949"/>
                  <a:pt x="1211343" y="2771873"/>
                  <a:pt x="1211343" y="2885493"/>
                </a:cubicBezTo>
                <a:cubicBezTo>
                  <a:pt x="1211343" y="3057367"/>
                  <a:pt x="1241580" y="3186271"/>
                  <a:pt x="1302054" y="3272204"/>
                </a:cubicBezTo>
                <a:cubicBezTo>
                  <a:pt x="1362528" y="3358136"/>
                  <a:pt x="1442970" y="3401103"/>
                  <a:pt x="1543379" y="3401103"/>
                </a:cubicBezTo>
                <a:cubicBezTo>
                  <a:pt x="1617545" y="3401103"/>
                  <a:pt x="1681584" y="3374717"/>
                  <a:pt x="1735497" y="3321945"/>
                </a:cubicBezTo>
                <a:cubicBezTo>
                  <a:pt x="1789410" y="3269173"/>
                  <a:pt x="1825495" y="3189159"/>
                  <a:pt x="1843751" y="3081904"/>
                </a:cubicBezTo>
                <a:lnTo>
                  <a:pt x="1980673" y="3123836"/>
                </a:lnTo>
                <a:cubicBezTo>
                  <a:pt x="1950436" y="3264751"/>
                  <a:pt x="1897522" y="3369868"/>
                  <a:pt x="1821929" y="3439184"/>
                </a:cubicBezTo>
                <a:cubicBezTo>
                  <a:pt x="1746337" y="3508501"/>
                  <a:pt x="1654343" y="3543159"/>
                  <a:pt x="1545946" y="3543159"/>
                </a:cubicBezTo>
                <a:cubicBezTo>
                  <a:pt x="1450671" y="3543159"/>
                  <a:pt x="1369231" y="3519895"/>
                  <a:pt x="1301626" y="3473368"/>
                </a:cubicBezTo>
                <a:cubicBezTo>
                  <a:pt x="1234021" y="3426840"/>
                  <a:pt x="1178682" y="3352197"/>
                  <a:pt x="1135609" y="3249439"/>
                </a:cubicBezTo>
                <a:cubicBezTo>
                  <a:pt x="1092535" y="3146681"/>
                  <a:pt x="1070998" y="3025370"/>
                  <a:pt x="1070998" y="2885506"/>
                </a:cubicBezTo>
                <a:cubicBezTo>
                  <a:pt x="1070998" y="2747345"/>
                  <a:pt x="1092555" y="2630454"/>
                  <a:pt x="1135669" y="2534831"/>
                </a:cubicBezTo>
                <a:cubicBezTo>
                  <a:pt x="1178782" y="2439209"/>
                  <a:pt x="1237172" y="2366993"/>
                  <a:pt x="1310839" y="2318183"/>
                </a:cubicBezTo>
                <a:cubicBezTo>
                  <a:pt x="1384506" y="2269374"/>
                  <a:pt x="1466739" y="2244969"/>
                  <a:pt x="1557539" y="2244969"/>
                </a:cubicBezTo>
                <a:close/>
                <a:moveTo>
                  <a:pt x="1312413" y="1681317"/>
                </a:moveTo>
                <a:lnTo>
                  <a:pt x="1312413" y="1681318"/>
                </a:lnTo>
                <a:lnTo>
                  <a:pt x="1313057" y="1681913"/>
                </a:lnTo>
                <a:close/>
                <a:moveTo>
                  <a:pt x="3586641" y="1610668"/>
                </a:moveTo>
                <a:lnTo>
                  <a:pt x="3586641" y="1754454"/>
                </a:lnTo>
                <a:lnTo>
                  <a:pt x="3671979" y="1754454"/>
                </a:lnTo>
                <a:cubicBezTo>
                  <a:pt x="3698871" y="1754454"/>
                  <a:pt x="3718535" y="1748372"/>
                  <a:pt x="3730975" y="1736206"/>
                </a:cubicBezTo>
                <a:cubicBezTo>
                  <a:pt x="3743415" y="1724041"/>
                  <a:pt x="3749635" y="1705702"/>
                  <a:pt x="3749635" y="1681189"/>
                </a:cubicBezTo>
                <a:cubicBezTo>
                  <a:pt x="3749635" y="1665274"/>
                  <a:pt x="3746571" y="1651645"/>
                  <a:pt x="3740443" y="1640303"/>
                </a:cubicBezTo>
                <a:cubicBezTo>
                  <a:pt x="3734315" y="1628961"/>
                  <a:pt x="3726905" y="1621186"/>
                  <a:pt x="3718215" y="1616979"/>
                </a:cubicBezTo>
                <a:cubicBezTo>
                  <a:pt x="3709527" y="1612771"/>
                  <a:pt x="3693839" y="1610668"/>
                  <a:pt x="3671155" y="1610668"/>
                </a:cubicBezTo>
                <a:close/>
                <a:moveTo>
                  <a:pt x="4224815" y="1607649"/>
                </a:moveTo>
                <a:lnTo>
                  <a:pt x="4224815" y="1740734"/>
                </a:lnTo>
                <a:lnTo>
                  <a:pt x="4318661" y="1740734"/>
                </a:lnTo>
                <a:cubicBezTo>
                  <a:pt x="4339149" y="1740734"/>
                  <a:pt x="4354699" y="1738264"/>
                  <a:pt x="4365309" y="1733325"/>
                </a:cubicBezTo>
                <a:cubicBezTo>
                  <a:pt x="4375919" y="1728386"/>
                  <a:pt x="4384335" y="1720611"/>
                  <a:pt x="4390555" y="1710001"/>
                </a:cubicBezTo>
                <a:cubicBezTo>
                  <a:pt x="4396773" y="1699391"/>
                  <a:pt x="4399883" y="1687043"/>
                  <a:pt x="4399883" y="1672957"/>
                </a:cubicBezTo>
                <a:cubicBezTo>
                  <a:pt x="4399883" y="1652651"/>
                  <a:pt x="4393939" y="1636690"/>
                  <a:pt x="4382047" y="1625074"/>
                </a:cubicBezTo>
                <a:cubicBezTo>
                  <a:pt x="4370157" y="1613457"/>
                  <a:pt x="4352503" y="1607649"/>
                  <a:pt x="4329087" y="1607649"/>
                </a:cubicBezTo>
                <a:close/>
                <a:moveTo>
                  <a:pt x="3018301" y="1605454"/>
                </a:moveTo>
                <a:cubicBezTo>
                  <a:pt x="3014039" y="1631248"/>
                  <a:pt x="3008015" y="1656859"/>
                  <a:pt x="3000229" y="1682287"/>
                </a:cubicBezTo>
                <a:lnTo>
                  <a:pt x="2963531" y="1800279"/>
                </a:lnTo>
                <a:lnTo>
                  <a:pt x="3075899" y="1800279"/>
                </a:lnTo>
                <a:lnTo>
                  <a:pt x="3041615" y="1688872"/>
                </a:lnTo>
                <a:cubicBezTo>
                  <a:pt x="3031009" y="1654663"/>
                  <a:pt x="3023237" y="1626857"/>
                  <a:pt x="3018301" y="1605454"/>
                </a:cubicBezTo>
                <a:close/>
                <a:moveTo>
                  <a:pt x="4181185" y="1563196"/>
                </a:moveTo>
                <a:lnTo>
                  <a:pt x="4327441" y="1563196"/>
                </a:lnTo>
                <a:cubicBezTo>
                  <a:pt x="4357991" y="1563196"/>
                  <a:pt x="4380539" y="1566944"/>
                  <a:pt x="4395081" y="1574440"/>
                </a:cubicBezTo>
                <a:cubicBezTo>
                  <a:pt x="4409625" y="1581936"/>
                  <a:pt x="4421561" y="1594414"/>
                  <a:pt x="4430891" y="1611872"/>
                </a:cubicBezTo>
                <a:cubicBezTo>
                  <a:pt x="4440221" y="1629331"/>
                  <a:pt x="4444885" y="1649578"/>
                  <a:pt x="4444885" y="1672614"/>
                </a:cubicBezTo>
                <a:cubicBezTo>
                  <a:pt x="4444885" y="1702961"/>
                  <a:pt x="4436973" y="1727550"/>
                  <a:pt x="4421149" y="1746381"/>
                </a:cubicBezTo>
                <a:cubicBezTo>
                  <a:pt x="4405327" y="1765212"/>
                  <a:pt x="4382323" y="1777187"/>
                  <a:pt x="4352137" y="1782306"/>
                </a:cubicBezTo>
                <a:cubicBezTo>
                  <a:pt x="4364395" y="1789669"/>
                  <a:pt x="4373723" y="1797124"/>
                  <a:pt x="4380127" y="1804670"/>
                </a:cubicBezTo>
                <a:cubicBezTo>
                  <a:pt x="4393115" y="1820036"/>
                  <a:pt x="4404549" y="1837141"/>
                  <a:pt x="4414427" y="1855983"/>
                </a:cubicBezTo>
                <a:lnTo>
                  <a:pt x="4472051" y="1965469"/>
                </a:lnTo>
                <a:lnTo>
                  <a:pt x="4417171" y="1965469"/>
                </a:lnTo>
                <a:lnTo>
                  <a:pt x="4373181" y="1881824"/>
                </a:lnTo>
                <a:cubicBezTo>
                  <a:pt x="4356137" y="1849099"/>
                  <a:pt x="4343275" y="1827056"/>
                  <a:pt x="4334595" y="1815695"/>
                </a:cubicBezTo>
                <a:cubicBezTo>
                  <a:pt x="4325915" y="1804335"/>
                  <a:pt x="4317511" y="1796684"/>
                  <a:pt x="4309379" y="1792744"/>
                </a:cubicBezTo>
                <a:cubicBezTo>
                  <a:pt x="4301247" y="1788804"/>
                  <a:pt x="4289869" y="1786834"/>
                  <a:pt x="4275249" y="1786834"/>
                </a:cubicBezTo>
                <a:lnTo>
                  <a:pt x="4224815" y="1786834"/>
                </a:lnTo>
                <a:lnTo>
                  <a:pt x="4224815" y="1965469"/>
                </a:lnTo>
                <a:lnTo>
                  <a:pt x="4181185" y="1965469"/>
                </a:lnTo>
                <a:close/>
                <a:moveTo>
                  <a:pt x="3847811" y="1563196"/>
                </a:moveTo>
                <a:lnTo>
                  <a:pt x="3891441" y="1563196"/>
                </a:lnTo>
                <a:lnTo>
                  <a:pt x="3891441" y="1795340"/>
                </a:lnTo>
                <a:cubicBezTo>
                  <a:pt x="3891441" y="1831744"/>
                  <a:pt x="3894275" y="1858087"/>
                  <a:pt x="3899947" y="1874368"/>
                </a:cubicBezTo>
                <a:cubicBezTo>
                  <a:pt x="3905617" y="1890649"/>
                  <a:pt x="3914901" y="1903043"/>
                  <a:pt x="3927799" y="1911549"/>
                </a:cubicBezTo>
                <a:cubicBezTo>
                  <a:pt x="3940695" y="1920056"/>
                  <a:pt x="3956383" y="1924309"/>
                  <a:pt x="3974859" y="1924309"/>
                </a:cubicBezTo>
                <a:cubicBezTo>
                  <a:pt x="4005957" y="1924309"/>
                  <a:pt x="4028503" y="1915528"/>
                  <a:pt x="4042499" y="1897966"/>
                </a:cubicBezTo>
                <a:cubicBezTo>
                  <a:pt x="4056493" y="1880405"/>
                  <a:pt x="4063491" y="1846196"/>
                  <a:pt x="4063491" y="1795340"/>
                </a:cubicBezTo>
                <a:lnTo>
                  <a:pt x="4063491" y="1563196"/>
                </a:lnTo>
                <a:lnTo>
                  <a:pt x="4107119" y="1563196"/>
                </a:lnTo>
                <a:lnTo>
                  <a:pt x="4107119" y="1795614"/>
                </a:lnTo>
                <a:cubicBezTo>
                  <a:pt x="4107119" y="1834580"/>
                  <a:pt x="4103329" y="1866547"/>
                  <a:pt x="4095745" y="1891518"/>
                </a:cubicBezTo>
                <a:cubicBezTo>
                  <a:pt x="4088163" y="1916488"/>
                  <a:pt x="4074365" y="1936200"/>
                  <a:pt x="4054353" y="1950652"/>
                </a:cubicBezTo>
                <a:cubicBezTo>
                  <a:pt x="4034343" y="1965103"/>
                  <a:pt x="4008895" y="1972329"/>
                  <a:pt x="3978015" y="1972329"/>
                </a:cubicBezTo>
                <a:cubicBezTo>
                  <a:pt x="3934521" y="1972329"/>
                  <a:pt x="3901947" y="1959341"/>
                  <a:pt x="3880293" y="1933364"/>
                </a:cubicBezTo>
                <a:cubicBezTo>
                  <a:pt x="3858637" y="1907387"/>
                  <a:pt x="3847811" y="1861471"/>
                  <a:pt x="3847811" y="1795614"/>
                </a:cubicBezTo>
                <a:close/>
                <a:moveTo>
                  <a:pt x="3543011" y="1563196"/>
                </a:moveTo>
                <a:lnTo>
                  <a:pt x="3667315" y="1563196"/>
                </a:lnTo>
                <a:cubicBezTo>
                  <a:pt x="3696583" y="1563196"/>
                  <a:pt x="3718171" y="1565757"/>
                  <a:pt x="3732073" y="1570879"/>
                </a:cubicBezTo>
                <a:cubicBezTo>
                  <a:pt x="3751099" y="1577831"/>
                  <a:pt x="3766283" y="1590728"/>
                  <a:pt x="3777623" y="1609570"/>
                </a:cubicBezTo>
                <a:cubicBezTo>
                  <a:pt x="3788967" y="1628412"/>
                  <a:pt x="3794637" y="1651554"/>
                  <a:pt x="3794637" y="1678994"/>
                </a:cubicBezTo>
                <a:cubicBezTo>
                  <a:pt x="3794637" y="1715215"/>
                  <a:pt x="3785399" y="1744759"/>
                  <a:pt x="3766923" y="1767625"/>
                </a:cubicBezTo>
                <a:cubicBezTo>
                  <a:pt x="3748445" y="1790492"/>
                  <a:pt x="3716523" y="1801926"/>
                  <a:pt x="3671155" y="1801926"/>
                </a:cubicBezTo>
                <a:lnTo>
                  <a:pt x="3586641" y="1801926"/>
                </a:lnTo>
                <a:lnTo>
                  <a:pt x="3586641" y="1965469"/>
                </a:lnTo>
                <a:lnTo>
                  <a:pt x="3543011" y="1965469"/>
                </a:lnTo>
                <a:close/>
                <a:moveTo>
                  <a:pt x="3208537" y="1563196"/>
                </a:moveTo>
                <a:lnTo>
                  <a:pt x="3253265" y="1563196"/>
                </a:lnTo>
                <a:lnTo>
                  <a:pt x="3426687" y="1879659"/>
                </a:lnTo>
                <a:lnTo>
                  <a:pt x="3426687" y="1563196"/>
                </a:lnTo>
                <a:lnTo>
                  <a:pt x="3468397" y="1563196"/>
                </a:lnTo>
                <a:lnTo>
                  <a:pt x="3468397" y="1965469"/>
                </a:lnTo>
                <a:lnTo>
                  <a:pt x="3423669" y="1965469"/>
                </a:lnTo>
                <a:lnTo>
                  <a:pt x="3250521" y="1648947"/>
                </a:lnTo>
                <a:lnTo>
                  <a:pt x="3250521" y="1965469"/>
                </a:lnTo>
                <a:lnTo>
                  <a:pt x="3208537" y="1965469"/>
                </a:lnTo>
                <a:close/>
                <a:moveTo>
                  <a:pt x="2598663" y="1563196"/>
                </a:moveTo>
                <a:lnTo>
                  <a:pt x="2642293" y="1563196"/>
                </a:lnTo>
                <a:lnTo>
                  <a:pt x="2642293" y="1762686"/>
                </a:lnTo>
                <a:lnTo>
                  <a:pt x="2806184" y="1563196"/>
                </a:lnTo>
                <a:lnTo>
                  <a:pt x="2865382" y="1563196"/>
                </a:lnTo>
                <a:lnTo>
                  <a:pt x="2726912" y="1726362"/>
                </a:lnTo>
                <a:lnTo>
                  <a:pt x="2869758" y="1962721"/>
                </a:lnTo>
                <a:lnTo>
                  <a:pt x="2996109" y="1563196"/>
                </a:lnTo>
                <a:lnTo>
                  <a:pt x="3042773" y="1563196"/>
                </a:lnTo>
                <a:lnTo>
                  <a:pt x="3177865" y="1965469"/>
                </a:lnTo>
                <a:lnTo>
                  <a:pt x="3127919" y="1965469"/>
                </a:lnTo>
                <a:lnTo>
                  <a:pt x="3089551" y="1843635"/>
                </a:lnTo>
                <a:lnTo>
                  <a:pt x="2950772" y="1843635"/>
                </a:lnTo>
                <a:lnTo>
                  <a:pt x="2914915" y="1965469"/>
                </a:lnTo>
                <a:lnTo>
                  <a:pt x="2871419" y="1965469"/>
                </a:lnTo>
                <a:lnTo>
                  <a:pt x="2868889" y="1965469"/>
                </a:lnTo>
                <a:lnTo>
                  <a:pt x="2813794" y="1965469"/>
                </a:lnTo>
                <a:lnTo>
                  <a:pt x="2696621" y="1762047"/>
                </a:lnTo>
                <a:lnTo>
                  <a:pt x="2642293" y="1826073"/>
                </a:lnTo>
                <a:lnTo>
                  <a:pt x="2642293" y="1965469"/>
                </a:lnTo>
                <a:lnTo>
                  <a:pt x="2598663" y="1965469"/>
                </a:lnTo>
                <a:close/>
                <a:moveTo>
                  <a:pt x="2176112" y="1563196"/>
                </a:moveTo>
                <a:lnTo>
                  <a:pt x="2437617" y="1563196"/>
                </a:lnTo>
                <a:lnTo>
                  <a:pt x="2437617" y="1610668"/>
                </a:lnTo>
                <a:lnTo>
                  <a:pt x="2328405" y="1610668"/>
                </a:lnTo>
                <a:lnTo>
                  <a:pt x="2328405" y="1965469"/>
                </a:lnTo>
                <a:lnTo>
                  <a:pt x="2284775" y="1965469"/>
                </a:lnTo>
                <a:lnTo>
                  <a:pt x="2284775" y="1610668"/>
                </a:lnTo>
                <a:lnTo>
                  <a:pt x="2176112" y="1610668"/>
                </a:lnTo>
                <a:close/>
                <a:moveTo>
                  <a:pt x="2084667" y="1563196"/>
                </a:moveTo>
                <a:lnTo>
                  <a:pt x="2128297" y="1563196"/>
                </a:lnTo>
                <a:lnTo>
                  <a:pt x="2128297" y="1965469"/>
                </a:lnTo>
                <a:lnTo>
                  <a:pt x="2084667" y="1965469"/>
                </a:lnTo>
                <a:close/>
                <a:moveTo>
                  <a:pt x="1960842" y="1563196"/>
                </a:moveTo>
                <a:lnTo>
                  <a:pt x="2004472" y="1563196"/>
                </a:lnTo>
                <a:lnTo>
                  <a:pt x="2004472" y="1965469"/>
                </a:lnTo>
                <a:lnTo>
                  <a:pt x="1960842" y="1965469"/>
                </a:lnTo>
                <a:close/>
                <a:moveTo>
                  <a:pt x="3200397" y="320412"/>
                </a:moveTo>
                <a:lnTo>
                  <a:pt x="3129017" y="322217"/>
                </a:lnTo>
                <a:lnTo>
                  <a:pt x="3104419" y="371950"/>
                </a:lnTo>
                <a:cubicBezTo>
                  <a:pt x="3060563" y="474591"/>
                  <a:pt x="3033709" y="612560"/>
                  <a:pt x="3033709" y="764276"/>
                </a:cubicBezTo>
                <a:lnTo>
                  <a:pt x="3035211" y="785582"/>
                </a:lnTo>
                <a:lnTo>
                  <a:pt x="2952646" y="789751"/>
                </a:lnTo>
                <a:lnTo>
                  <a:pt x="2911961" y="795960"/>
                </a:lnTo>
                <a:lnTo>
                  <a:pt x="2867118" y="799965"/>
                </a:lnTo>
                <a:lnTo>
                  <a:pt x="2789750" y="814612"/>
                </a:lnTo>
                <a:lnTo>
                  <a:pt x="2734552" y="823036"/>
                </a:lnTo>
                <a:lnTo>
                  <a:pt x="2730889" y="804142"/>
                </a:lnTo>
                <a:cubicBezTo>
                  <a:pt x="2691622" y="657597"/>
                  <a:pt x="2629976" y="531279"/>
                  <a:pt x="2561048" y="443487"/>
                </a:cubicBezTo>
                <a:lnTo>
                  <a:pt x="2524415" y="401813"/>
                </a:lnTo>
                <a:lnTo>
                  <a:pt x="2455003" y="418544"/>
                </a:lnTo>
                <a:lnTo>
                  <a:pt x="2386522" y="438761"/>
                </a:lnTo>
                <a:lnTo>
                  <a:pt x="2375634" y="493169"/>
                </a:lnTo>
                <a:cubicBezTo>
                  <a:pt x="2359837" y="603662"/>
                  <a:pt x="2369608" y="743880"/>
                  <a:pt x="2408876" y="890428"/>
                </a:cubicBezTo>
                <a:lnTo>
                  <a:pt x="2415529" y="909715"/>
                </a:lnTo>
                <a:lnTo>
                  <a:pt x="2383243" y="921531"/>
                </a:lnTo>
                <a:lnTo>
                  <a:pt x="2371311" y="925383"/>
                </a:lnTo>
                <a:lnTo>
                  <a:pt x="2356039" y="931488"/>
                </a:lnTo>
                <a:lnTo>
                  <a:pt x="2257197" y="967665"/>
                </a:lnTo>
                <a:lnTo>
                  <a:pt x="2216504" y="987267"/>
                </a:lnTo>
                <a:lnTo>
                  <a:pt x="2202907" y="992702"/>
                </a:lnTo>
                <a:lnTo>
                  <a:pt x="2165987" y="1011603"/>
                </a:lnTo>
                <a:lnTo>
                  <a:pt x="2135850" y="1026120"/>
                </a:lnTo>
                <a:lnTo>
                  <a:pt x="2126688" y="1007313"/>
                </a:lnTo>
                <a:cubicBezTo>
                  <a:pt x="2050830" y="875923"/>
                  <a:pt x="1958590" y="769864"/>
                  <a:pt x="1869290" y="702904"/>
                </a:cubicBezTo>
                <a:lnTo>
                  <a:pt x="1823119" y="672131"/>
                </a:lnTo>
                <a:lnTo>
                  <a:pt x="1760401" y="706257"/>
                </a:lnTo>
                <a:lnTo>
                  <a:pt x="1699487" y="743510"/>
                </a:lnTo>
                <a:lnTo>
                  <a:pt x="1703051" y="798881"/>
                </a:lnTo>
                <a:cubicBezTo>
                  <a:pt x="1716391" y="909698"/>
                  <a:pt x="1762119" y="1042610"/>
                  <a:pt x="1837978" y="1174000"/>
                </a:cubicBezTo>
                <a:lnTo>
                  <a:pt x="1848369" y="1189388"/>
                </a:lnTo>
                <a:lnTo>
                  <a:pt x="1845588" y="1191078"/>
                </a:lnTo>
                <a:lnTo>
                  <a:pt x="1807264" y="1219737"/>
                </a:lnTo>
                <a:lnTo>
                  <a:pt x="1786584" y="1233110"/>
                </a:lnTo>
                <a:lnTo>
                  <a:pt x="1733593" y="1274827"/>
                </a:lnTo>
                <a:lnTo>
                  <a:pt x="1659045" y="1330572"/>
                </a:lnTo>
                <a:lnTo>
                  <a:pt x="1609370" y="1375720"/>
                </a:lnTo>
                <a:lnTo>
                  <a:pt x="1595663" y="1359937"/>
                </a:lnTo>
                <a:cubicBezTo>
                  <a:pt x="1488383" y="1252657"/>
                  <a:pt x="1371836" y="1174085"/>
                  <a:pt x="1268246" y="1132520"/>
                </a:cubicBezTo>
                <a:lnTo>
                  <a:pt x="1215685" y="1114746"/>
                </a:lnTo>
                <a:lnTo>
                  <a:pt x="1163939" y="1163942"/>
                </a:lnTo>
                <a:lnTo>
                  <a:pt x="1114741" y="1215690"/>
                </a:lnTo>
                <a:lnTo>
                  <a:pt x="1132515" y="1268252"/>
                </a:lnTo>
                <a:cubicBezTo>
                  <a:pt x="1174081" y="1371841"/>
                  <a:pt x="1252651" y="1488388"/>
                  <a:pt x="1359932" y="1595666"/>
                </a:cubicBezTo>
                <a:lnTo>
                  <a:pt x="1375717" y="1609374"/>
                </a:lnTo>
                <a:lnTo>
                  <a:pt x="1330572" y="1659046"/>
                </a:lnTo>
                <a:lnTo>
                  <a:pt x="1313318" y="1682120"/>
                </a:lnTo>
                <a:lnTo>
                  <a:pt x="1287770" y="1711798"/>
                </a:lnTo>
                <a:lnTo>
                  <a:pt x="1235248" y="1786522"/>
                </a:lnTo>
                <a:lnTo>
                  <a:pt x="1191078" y="1845589"/>
                </a:lnTo>
                <a:lnTo>
                  <a:pt x="1189386" y="1848374"/>
                </a:lnTo>
                <a:lnTo>
                  <a:pt x="1173994" y="1837982"/>
                </a:lnTo>
                <a:cubicBezTo>
                  <a:pt x="1042604" y="1762124"/>
                  <a:pt x="909693" y="1716393"/>
                  <a:pt x="798877" y="1703056"/>
                </a:cubicBezTo>
                <a:lnTo>
                  <a:pt x="743505" y="1699491"/>
                </a:lnTo>
                <a:lnTo>
                  <a:pt x="706252" y="1760404"/>
                </a:lnTo>
                <a:lnTo>
                  <a:pt x="672127" y="1823124"/>
                </a:lnTo>
                <a:lnTo>
                  <a:pt x="702898" y="1869294"/>
                </a:lnTo>
                <a:cubicBezTo>
                  <a:pt x="769858" y="1958595"/>
                  <a:pt x="875917" y="2050837"/>
                  <a:pt x="1007308" y="2126693"/>
                </a:cubicBezTo>
                <a:lnTo>
                  <a:pt x="1026117" y="2135856"/>
                </a:lnTo>
                <a:lnTo>
                  <a:pt x="1011662" y="2165862"/>
                </a:lnTo>
                <a:lnTo>
                  <a:pt x="1008355" y="2172324"/>
                </a:lnTo>
                <a:lnTo>
                  <a:pt x="1006377" y="2176834"/>
                </a:lnTo>
                <a:lnTo>
                  <a:pt x="967664" y="2257197"/>
                </a:lnTo>
                <a:lnTo>
                  <a:pt x="950127" y="2305114"/>
                </a:lnTo>
                <a:lnTo>
                  <a:pt x="941377" y="2325066"/>
                </a:lnTo>
                <a:lnTo>
                  <a:pt x="940596" y="2324822"/>
                </a:lnTo>
                <a:lnTo>
                  <a:pt x="940596" y="2324823"/>
                </a:lnTo>
                <a:lnTo>
                  <a:pt x="941677" y="2325160"/>
                </a:lnTo>
                <a:lnTo>
                  <a:pt x="936371" y="2337261"/>
                </a:lnTo>
                <a:lnTo>
                  <a:pt x="921503" y="2383319"/>
                </a:lnTo>
                <a:lnTo>
                  <a:pt x="909714" y="2415528"/>
                </a:lnTo>
                <a:lnTo>
                  <a:pt x="890423" y="2408875"/>
                </a:lnTo>
                <a:cubicBezTo>
                  <a:pt x="743877" y="2369609"/>
                  <a:pt x="603659" y="2359837"/>
                  <a:pt x="493165" y="2375635"/>
                </a:cubicBezTo>
                <a:lnTo>
                  <a:pt x="438759" y="2386521"/>
                </a:lnTo>
                <a:lnTo>
                  <a:pt x="418541" y="2455001"/>
                </a:lnTo>
                <a:lnTo>
                  <a:pt x="401810" y="2524417"/>
                </a:lnTo>
                <a:lnTo>
                  <a:pt x="443484" y="2561050"/>
                </a:lnTo>
                <a:cubicBezTo>
                  <a:pt x="531275" y="2629977"/>
                  <a:pt x="657593" y="2691623"/>
                  <a:pt x="804140" y="2730890"/>
                </a:cubicBezTo>
                <a:lnTo>
                  <a:pt x="823036" y="2734553"/>
                </a:lnTo>
                <a:lnTo>
                  <a:pt x="816780" y="2775543"/>
                </a:lnTo>
                <a:lnTo>
                  <a:pt x="808124" y="2815886"/>
                </a:lnTo>
                <a:lnTo>
                  <a:pt x="806669" y="2829020"/>
                </a:lnTo>
                <a:lnTo>
                  <a:pt x="806257" y="2828926"/>
                </a:lnTo>
                <a:lnTo>
                  <a:pt x="799966" y="2885717"/>
                </a:lnTo>
                <a:lnTo>
                  <a:pt x="789751" y="2952646"/>
                </a:lnTo>
                <a:lnTo>
                  <a:pt x="785581" y="3035214"/>
                </a:lnTo>
                <a:lnTo>
                  <a:pt x="764269" y="3033711"/>
                </a:lnTo>
                <a:cubicBezTo>
                  <a:pt x="612553" y="3033713"/>
                  <a:pt x="474583" y="3060564"/>
                  <a:pt x="371944" y="3104422"/>
                </a:cubicBezTo>
                <a:lnTo>
                  <a:pt x="322208" y="3129020"/>
                </a:lnTo>
                <a:lnTo>
                  <a:pt x="320404" y="3200397"/>
                </a:lnTo>
                <a:lnTo>
                  <a:pt x="322208" y="3271776"/>
                </a:lnTo>
                <a:lnTo>
                  <a:pt x="371944" y="3296374"/>
                </a:lnTo>
                <a:cubicBezTo>
                  <a:pt x="474584" y="3340232"/>
                  <a:pt x="612553" y="3367085"/>
                  <a:pt x="764269" y="3367085"/>
                </a:cubicBezTo>
                <a:lnTo>
                  <a:pt x="785581" y="3365583"/>
                </a:lnTo>
                <a:lnTo>
                  <a:pt x="789751" y="3448154"/>
                </a:lnTo>
                <a:lnTo>
                  <a:pt x="794867" y="3481680"/>
                </a:lnTo>
                <a:lnTo>
                  <a:pt x="799533" y="3533925"/>
                </a:lnTo>
                <a:lnTo>
                  <a:pt x="816591" y="3624019"/>
                </a:lnTo>
                <a:lnTo>
                  <a:pt x="816779" y="3625249"/>
                </a:lnTo>
                <a:lnTo>
                  <a:pt x="808124" y="3584912"/>
                </a:lnTo>
                <a:lnTo>
                  <a:pt x="807686" y="3580968"/>
                </a:lnTo>
                <a:lnTo>
                  <a:pt x="806669" y="3571779"/>
                </a:lnTo>
                <a:lnTo>
                  <a:pt x="804339" y="3572303"/>
                </a:lnTo>
                <a:lnTo>
                  <a:pt x="804339" y="3572304"/>
                </a:lnTo>
                <a:lnTo>
                  <a:pt x="806668" y="3571780"/>
                </a:lnTo>
                <a:lnTo>
                  <a:pt x="807686" y="3580968"/>
                </a:lnTo>
                <a:lnTo>
                  <a:pt x="808124" y="3584912"/>
                </a:lnTo>
                <a:lnTo>
                  <a:pt x="816779" y="3625252"/>
                </a:lnTo>
                <a:lnTo>
                  <a:pt x="816779" y="3625249"/>
                </a:lnTo>
                <a:lnTo>
                  <a:pt x="816780" y="3625256"/>
                </a:lnTo>
                <a:lnTo>
                  <a:pt x="823035" y="3666244"/>
                </a:lnTo>
                <a:lnTo>
                  <a:pt x="804139" y="3669907"/>
                </a:lnTo>
                <a:cubicBezTo>
                  <a:pt x="657593" y="3709174"/>
                  <a:pt x="531275" y="3770819"/>
                  <a:pt x="443483" y="3839749"/>
                </a:cubicBezTo>
                <a:lnTo>
                  <a:pt x="401809" y="3876381"/>
                </a:lnTo>
                <a:lnTo>
                  <a:pt x="418540" y="3945794"/>
                </a:lnTo>
                <a:lnTo>
                  <a:pt x="438759" y="4014275"/>
                </a:lnTo>
                <a:lnTo>
                  <a:pt x="493165" y="4025162"/>
                </a:lnTo>
                <a:cubicBezTo>
                  <a:pt x="603658" y="4040960"/>
                  <a:pt x="743876" y="4031189"/>
                  <a:pt x="890423" y="3991922"/>
                </a:cubicBezTo>
                <a:lnTo>
                  <a:pt x="909712" y="3985269"/>
                </a:lnTo>
                <a:lnTo>
                  <a:pt x="921506" y="4017492"/>
                </a:lnTo>
                <a:lnTo>
                  <a:pt x="927587" y="4036326"/>
                </a:lnTo>
                <a:lnTo>
                  <a:pt x="937224" y="4060436"/>
                </a:lnTo>
                <a:lnTo>
                  <a:pt x="967664" y="4143603"/>
                </a:lnTo>
                <a:lnTo>
                  <a:pt x="984148" y="4177822"/>
                </a:lnTo>
                <a:lnTo>
                  <a:pt x="990303" y="4193220"/>
                </a:lnTo>
                <a:lnTo>
                  <a:pt x="1011700" y="4235018"/>
                </a:lnTo>
                <a:lnTo>
                  <a:pt x="1026116" y="4264942"/>
                </a:lnTo>
                <a:lnTo>
                  <a:pt x="1007305" y="4274106"/>
                </a:lnTo>
                <a:cubicBezTo>
                  <a:pt x="875914" y="4349964"/>
                  <a:pt x="769856" y="4442203"/>
                  <a:pt x="702896" y="4531505"/>
                </a:cubicBezTo>
                <a:lnTo>
                  <a:pt x="672124" y="4577675"/>
                </a:lnTo>
                <a:lnTo>
                  <a:pt x="706250" y="4640393"/>
                </a:lnTo>
                <a:lnTo>
                  <a:pt x="743503" y="4701307"/>
                </a:lnTo>
                <a:lnTo>
                  <a:pt x="798874" y="4697742"/>
                </a:lnTo>
                <a:cubicBezTo>
                  <a:pt x="909691" y="4684402"/>
                  <a:pt x="1042602" y="4638674"/>
                  <a:pt x="1173992" y="4562816"/>
                </a:cubicBezTo>
                <a:lnTo>
                  <a:pt x="1189384" y="4552423"/>
                </a:lnTo>
                <a:lnTo>
                  <a:pt x="1191078" y="4555212"/>
                </a:lnTo>
                <a:lnTo>
                  <a:pt x="1219690" y="4593474"/>
                </a:lnTo>
                <a:lnTo>
                  <a:pt x="1236908" y="4620098"/>
                </a:lnTo>
                <a:lnTo>
                  <a:pt x="1245163" y="4630412"/>
                </a:lnTo>
                <a:lnTo>
                  <a:pt x="1245167" y="4630410"/>
                </a:lnTo>
                <a:lnTo>
                  <a:pt x="1236909" y="4620096"/>
                </a:lnTo>
                <a:lnTo>
                  <a:pt x="1235964" y="4618631"/>
                </a:lnTo>
                <a:lnTo>
                  <a:pt x="1286611" y="4682965"/>
                </a:lnTo>
                <a:lnTo>
                  <a:pt x="1330572" y="4741755"/>
                </a:lnTo>
                <a:lnTo>
                  <a:pt x="1375715" y="4791425"/>
                </a:lnTo>
                <a:lnTo>
                  <a:pt x="1359930" y="4805132"/>
                </a:lnTo>
                <a:cubicBezTo>
                  <a:pt x="1252652" y="4912412"/>
                  <a:pt x="1174080" y="5028958"/>
                  <a:pt x="1132515" y="5132547"/>
                </a:cubicBezTo>
                <a:lnTo>
                  <a:pt x="1114740" y="5185109"/>
                </a:lnTo>
                <a:lnTo>
                  <a:pt x="1163936" y="5236857"/>
                </a:lnTo>
                <a:lnTo>
                  <a:pt x="1215685" y="5286053"/>
                </a:lnTo>
                <a:lnTo>
                  <a:pt x="1268246" y="5268280"/>
                </a:lnTo>
                <a:cubicBezTo>
                  <a:pt x="1371835" y="5226714"/>
                  <a:pt x="1488382" y="5148143"/>
                  <a:pt x="1595662" y="5040862"/>
                </a:cubicBezTo>
                <a:lnTo>
                  <a:pt x="1609368" y="5025078"/>
                </a:lnTo>
                <a:lnTo>
                  <a:pt x="1659045" y="5070228"/>
                </a:lnTo>
                <a:lnTo>
                  <a:pt x="1667763" y="5076747"/>
                </a:lnTo>
                <a:lnTo>
                  <a:pt x="1671261" y="5079909"/>
                </a:lnTo>
                <a:lnTo>
                  <a:pt x="1681906" y="5087737"/>
                </a:lnTo>
                <a:lnTo>
                  <a:pt x="1681817" y="5087834"/>
                </a:lnTo>
                <a:lnTo>
                  <a:pt x="1711371" y="5113270"/>
                </a:lnTo>
                <a:lnTo>
                  <a:pt x="1798580" y="5174571"/>
                </a:lnTo>
                <a:lnTo>
                  <a:pt x="1807260" y="5181060"/>
                </a:lnTo>
                <a:lnTo>
                  <a:pt x="1790054" y="5169933"/>
                </a:lnTo>
                <a:lnTo>
                  <a:pt x="1790053" y="5169935"/>
                </a:lnTo>
                <a:lnTo>
                  <a:pt x="1807286" y="5181080"/>
                </a:lnTo>
                <a:lnTo>
                  <a:pt x="1845589" y="5209722"/>
                </a:lnTo>
                <a:lnTo>
                  <a:pt x="1848370" y="5211413"/>
                </a:lnTo>
                <a:lnTo>
                  <a:pt x="1837978" y="5226803"/>
                </a:lnTo>
                <a:cubicBezTo>
                  <a:pt x="1762121" y="5358193"/>
                  <a:pt x="1716390" y="5491103"/>
                  <a:pt x="1703053" y="5601920"/>
                </a:cubicBezTo>
                <a:lnTo>
                  <a:pt x="1699487" y="5657292"/>
                </a:lnTo>
                <a:lnTo>
                  <a:pt x="1760401" y="5694543"/>
                </a:lnTo>
                <a:lnTo>
                  <a:pt x="1823120" y="5728671"/>
                </a:lnTo>
                <a:lnTo>
                  <a:pt x="1869291" y="5697899"/>
                </a:lnTo>
                <a:cubicBezTo>
                  <a:pt x="1958591" y="5630938"/>
                  <a:pt x="2050831" y="5524880"/>
                  <a:pt x="2126689" y="5393490"/>
                </a:cubicBezTo>
                <a:lnTo>
                  <a:pt x="2135852" y="5374681"/>
                </a:lnTo>
                <a:lnTo>
                  <a:pt x="2165881" y="5389147"/>
                </a:lnTo>
                <a:lnTo>
                  <a:pt x="2209818" y="5411639"/>
                </a:lnTo>
                <a:lnTo>
                  <a:pt x="2222127" y="5416444"/>
                </a:lnTo>
                <a:lnTo>
                  <a:pt x="2222128" y="5416441"/>
                </a:lnTo>
                <a:lnTo>
                  <a:pt x="2209819" y="5411636"/>
                </a:lnTo>
                <a:lnTo>
                  <a:pt x="2178226" y="5395463"/>
                </a:lnTo>
                <a:lnTo>
                  <a:pt x="2186758" y="5399204"/>
                </a:lnTo>
                <a:lnTo>
                  <a:pt x="2257197" y="5433136"/>
                </a:lnTo>
                <a:lnTo>
                  <a:pt x="2299200" y="5448510"/>
                </a:lnTo>
                <a:lnTo>
                  <a:pt x="2324947" y="5459800"/>
                </a:lnTo>
                <a:lnTo>
                  <a:pt x="2325159" y="5459118"/>
                </a:lnTo>
                <a:lnTo>
                  <a:pt x="2337261" y="5464425"/>
                </a:lnTo>
                <a:lnTo>
                  <a:pt x="2337607" y="5464536"/>
                </a:lnTo>
                <a:lnTo>
                  <a:pt x="2338427" y="5464741"/>
                </a:lnTo>
                <a:lnTo>
                  <a:pt x="2338414" y="5464798"/>
                </a:lnTo>
                <a:lnTo>
                  <a:pt x="2383234" y="5479266"/>
                </a:lnTo>
                <a:lnTo>
                  <a:pt x="2415526" y="5491086"/>
                </a:lnTo>
                <a:lnTo>
                  <a:pt x="2408875" y="5510372"/>
                </a:lnTo>
                <a:cubicBezTo>
                  <a:pt x="2369609" y="5656919"/>
                  <a:pt x="2359837" y="5797137"/>
                  <a:pt x="2375635" y="5907630"/>
                </a:cubicBezTo>
                <a:lnTo>
                  <a:pt x="2386522" y="5962038"/>
                </a:lnTo>
                <a:lnTo>
                  <a:pt x="2455001" y="5982255"/>
                </a:lnTo>
                <a:lnTo>
                  <a:pt x="2524417" y="5998986"/>
                </a:lnTo>
                <a:lnTo>
                  <a:pt x="2561048" y="5957312"/>
                </a:lnTo>
                <a:cubicBezTo>
                  <a:pt x="2629976" y="5869521"/>
                  <a:pt x="2691623" y="5743203"/>
                  <a:pt x="2730891" y="5596656"/>
                </a:cubicBezTo>
                <a:lnTo>
                  <a:pt x="2734553" y="5577764"/>
                </a:lnTo>
                <a:lnTo>
                  <a:pt x="2775603" y="5584029"/>
                </a:lnTo>
                <a:lnTo>
                  <a:pt x="2815884" y="5592672"/>
                </a:lnTo>
                <a:lnTo>
                  <a:pt x="2829017" y="5594128"/>
                </a:lnTo>
                <a:lnTo>
                  <a:pt x="2828591" y="5596023"/>
                </a:lnTo>
                <a:lnTo>
                  <a:pt x="2828591" y="5596024"/>
                </a:lnTo>
                <a:lnTo>
                  <a:pt x="2828862" y="5594823"/>
                </a:lnTo>
                <a:lnTo>
                  <a:pt x="2892599" y="5601885"/>
                </a:lnTo>
                <a:lnTo>
                  <a:pt x="2952646" y="5611049"/>
                </a:lnTo>
                <a:lnTo>
                  <a:pt x="3035211" y="5615218"/>
                </a:lnTo>
                <a:lnTo>
                  <a:pt x="3033711" y="5636522"/>
                </a:lnTo>
                <a:cubicBezTo>
                  <a:pt x="3033709" y="5788239"/>
                  <a:pt x="3060563" y="5926208"/>
                  <a:pt x="3104419" y="6028847"/>
                </a:cubicBezTo>
                <a:lnTo>
                  <a:pt x="3129019" y="6078583"/>
                </a:lnTo>
                <a:lnTo>
                  <a:pt x="3200399" y="6080388"/>
                </a:lnTo>
                <a:lnTo>
                  <a:pt x="3271775" y="6078583"/>
                </a:lnTo>
                <a:lnTo>
                  <a:pt x="3296375" y="6028848"/>
                </a:lnTo>
                <a:cubicBezTo>
                  <a:pt x="3340233" y="5926207"/>
                  <a:pt x="3367085" y="5788240"/>
                  <a:pt x="3367085" y="5636523"/>
                </a:cubicBezTo>
                <a:lnTo>
                  <a:pt x="3365585" y="5615219"/>
                </a:lnTo>
                <a:lnTo>
                  <a:pt x="3448155" y="5611049"/>
                </a:lnTo>
                <a:lnTo>
                  <a:pt x="3478483" y="5606421"/>
                </a:lnTo>
                <a:lnTo>
                  <a:pt x="3533499" y="5601509"/>
                </a:lnTo>
                <a:lnTo>
                  <a:pt x="3571809" y="5594255"/>
                </a:lnTo>
                <a:lnTo>
                  <a:pt x="3571779" y="5594130"/>
                </a:lnTo>
                <a:lnTo>
                  <a:pt x="3584913" y="5592675"/>
                </a:lnTo>
                <a:lnTo>
                  <a:pt x="3625233" y="5584024"/>
                </a:lnTo>
                <a:lnTo>
                  <a:pt x="3666245" y="5577765"/>
                </a:lnTo>
                <a:lnTo>
                  <a:pt x="3669907" y="5596659"/>
                </a:lnTo>
                <a:cubicBezTo>
                  <a:pt x="3709175" y="5743205"/>
                  <a:pt x="3770821" y="5869522"/>
                  <a:pt x="3839749" y="5957315"/>
                </a:cubicBezTo>
                <a:lnTo>
                  <a:pt x="3876381" y="5998989"/>
                </a:lnTo>
                <a:lnTo>
                  <a:pt x="3945797" y="5982258"/>
                </a:lnTo>
                <a:lnTo>
                  <a:pt x="4014275" y="5962039"/>
                </a:lnTo>
                <a:lnTo>
                  <a:pt x="4025163" y="5907633"/>
                </a:lnTo>
                <a:cubicBezTo>
                  <a:pt x="4040961" y="5797140"/>
                  <a:pt x="4031189" y="5656922"/>
                  <a:pt x="3991923" y="5510374"/>
                </a:cubicBezTo>
                <a:lnTo>
                  <a:pt x="3985271" y="5491086"/>
                </a:lnTo>
                <a:lnTo>
                  <a:pt x="4017551" y="5479272"/>
                </a:lnTo>
                <a:lnTo>
                  <a:pt x="4051377" y="5468352"/>
                </a:lnTo>
                <a:lnTo>
                  <a:pt x="4051377" y="5468351"/>
                </a:lnTo>
                <a:lnTo>
                  <a:pt x="4037295" y="5472896"/>
                </a:lnTo>
                <a:lnTo>
                  <a:pt x="4062507" y="5462818"/>
                </a:lnTo>
                <a:lnTo>
                  <a:pt x="4143603" y="5433136"/>
                </a:lnTo>
                <a:lnTo>
                  <a:pt x="4176981" y="5417057"/>
                </a:lnTo>
                <a:lnTo>
                  <a:pt x="4192505" y="5410852"/>
                </a:lnTo>
                <a:lnTo>
                  <a:pt x="4190977" y="5411634"/>
                </a:lnTo>
                <a:lnTo>
                  <a:pt x="4178669" y="5416439"/>
                </a:lnTo>
                <a:lnTo>
                  <a:pt x="4178669" y="5416442"/>
                </a:lnTo>
                <a:lnTo>
                  <a:pt x="4190975" y="5411639"/>
                </a:lnTo>
                <a:lnTo>
                  <a:pt x="4234805" y="5389202"/>
                </a:lnTo>
                <a:lnTo>
                  <a:pt x="4264945" y="5374684"/>
                </a:lnTo>
                <a:lnTo>
                  <a:pt x="4274105" y="5393488"/>
                </a:lnTo>
                <a:cubicBezTo>
                  <a:pt x="4349963" y="5524879"/>
                  <a:pt x="4442203" y="5630938"/>
                  <a:pt x="4531505" y="5697898"/>
                </a:cubicBezTo>
                <a:lnTo>
                  <a:pt x="4577675" y="5728671"/>
                </a:lnTo>
                <a:lnTo>
                  <a:pt x="4640393" y="5694544"/>
                </a:lnTo>
                <a:lnTo>
                  <a:pt x="4701307" y="5657292"/>
                </a:lnTo>
                <a:lnTo>
                  <a:pt x="4697741" y="5601921"/>
                </a:lnTo>
                <a:cubicBezTo>
                  <a:pt x="4684403" y="5491102"/>
                  <a:pt x="4638673" y="5358192"/>
                  <a:pt x="4562815" y="5226803"/>
                </a:cubicBezTo>
                <a:lnTo>
                  <a:pt x="4552425" y="5211415"/>
                </a:lnTo>
                <a:lnTo>
                  <a:pt x="4555211" y="5209722"/>
                </a:lnTo>
                <a:lnTo>
                  <a:pt x="4593549" y="5181053"/>
                </a:lnTo>
                <a:lnTo>
                  <a:pt x="4618017" y="5165232"/>
                </a:lnTo>
                <a:lnTo>
                  <a:pt x="4618395" y="5164987"/>
                </a:lnTo>
                <a:lnTo>
                  <a:pt x="4620097" y="5163886"/>
                </a:lnTo>
                <a:lnTo>
                  <a:pt x="4630413" y="5155629"/>
                </a:lnTo>
                <a:lnTo>
                  <a:pt x="4620097" y="5163885"/>
                </a:lnTo>
                <a:lnTo>
                  <a:pt x="4618395" y="5164987"/>
                </a:lnTo>
                <a:lnTo>
                  <a:pt x="4618019" y="5165230"/>
                </a:lnTo>
                <a:lnTo>
                  <a:pt x="4680699" y="5115885"/>
                </a:lnTo>
                <a:lnTo>
                  <a:pt x="4741755" y="5070228"/>
                </a:lnTo>
                <a:lnTo>
                  <a:pt x="4791429" y="5025082"/>
                </a:lnTo>
                <a:lnTo>
                  <a:pt x="4805135" y="5040865"/>
                </a:lnTo>
                <a:cubicBezTo>
                  <a:pt x="4912415" y="5148144"/>
                  <a:pt x="5028961" y="5226715"/>
                  <a:pt x="5132549" y="5268282"/>
                </a:cubicBezTo>
                <a:lnTo>
                  <a:pt x="5185111" y="5286057"/>
                </a:lnTo>
                <a:lnTo>
                  <a:pt x="5236861" y="5236858"/>
                </a:lnTo>
                <a:lnTo>
                  <a:pt x="5286055" y="5185110"/>
                </a:lnTo>
                <a:lnTo>
                  <a:pt x="5268283" y="5132550"/>
                </a:lnTo>
                <a:cubicBezTo>
                  <a:pt x="5226717" y="5028960"/>
                  <a:pt x="5148145" y="4912414"/>
                  <a:pt x="5040867" y="4805134"/>
                </a:cubicBezTo>
                <a:lnTo>
                  <a:pt x="5025083" y="4791427"/>
                </a:lnTo>
                <a:lnTo>
                  <a:pt x="5070229" y="4741755"/>
                </a:lnTo>
                <a:lnTo>
                  <a:pt x="5076749" y="4733033"/>
                </a:lnTo>
                <a:lnTo>
                  <a:pt x="5076755" y="4733027"/>
                </a:lnTo>
                <a:lnTo>
                  <a:pt x="5076753" y="4733029"/>
                </a:lnTo>
                <a:lnTo>
                  <a:pt x="5077115" y="4732628"/>
                </a:lnTo>
                <a:lnTo>
                  <a:pt x="5079913" y="4729535"/>
                </a:lnTo>
                <a:lnTo>
                  <a:pt x="5087739" y="4718890"/>
                </a:lnTo>
                <a:lnTo>
                  <a:pt x="5088947" y="4720003"/>
                </a:lnTo>
                <a:lnTo>
                  <a:pt x="5088947" y="4720002"/>
                </a:lnTo>
                <a:lnTo>
                  <a:pt x="5087739" y="4718889"/>
                </a:lnTo>
                <a:lnTo>
                  <a:pt x="5079911" y="4729534"/>
                </a:lnTo>
                <a:lnTo>
                  <a:pt x="5077115" y="4732628"/>
                </a:lnTo>
                <a:lnTo>
                  <a:pt x="5076755" y="4733027"/>
                </a:lnTo>
                <a:lnTo>
                  <a:pt x="5084867" y="4722179"/>
                </a:lnTo>
                <a:lnTo>
                  <a:pt x="5112845" y="4689674"/>
                </a:lnTo>
                <a:lnTo>
                  <a:pt x="5170329" y="4607892"/>
                </a:lnTo>
                <a:lnTo>
                  <a:pt x="5181057" y="4593545"/>
                </a:lnTo>
                <a:lnTo>
                  <a:pt x="5163885" y="4620101"/>
                </a:lnTo>
                <a:lnTo>
                  <a:pt x="5155627" y="4630416"/>
                </a:lnTo>
                <a:lnTo>
                  <a:pt x="5155629" y="4630417"/>
                </a:lnTo>
                <a:lnTo>
                  <a:pt x="5163885" y="4620101"/>
                </a:lnTo>
                <a:lnTo>
                  <a:pt x="5181063" y="4593537"/>
                </a:lnTo>
                <a:lnTo>
                  <a:pt x="5209723" y="4555211"/>
                </a:lnTo>
                <a:lnTo>
                  <a:pt x="5211413" y="4552427"/>
                </a:lnTo>
                <a:lnTo>
                  <a:pt x="5226801" y="4562819"/>
                </a:lnTo>
                <a:cubicBezTo>
                  <a:pt x="5358193" y="4638677"/>
                  <a:pt x="5491103" y="4684405"/>
                  <a:pt x="5601921" y="4697745"/>
                </a:cubicBezTo>
                <a:lnTo>
                  <a:pt x="5657291" y="4701310"/>
                </a:lnTo>
                <a:lnTo>
                  <a:pt x="5694543" y="4640395"/>
                </a:lnTo>
                <a:lnTo>
                  <a:pt x="5728671" y="4577678"/>
                </a:lnTo>
                <a:lnTo>
                  <a:pt x="5697897" y="4531507"/>
                </a:lnTo>
                <a:cubicBezTo>
                  <a:pt x="5630939" y="4442206"/>
                  <a:pt x="5524879" y="4349967"/>
                  <a:pt x="5393489" y="4274108"/>
                </a:cubicBezTo>
                <a:lnTo>
                  <a:pt x="5374683" y="4264946"/>
                </a:lnTo>
                <a:lnTo>
                  <a:pt x="5389185" y="4234839"/>
                </a:lnTo>
                <a:lnTo>
                  <a:pt x="5396845" y="4219874"/>
                </a:lnTo>
                <a:lnTo>
                  <a:pt x="5410469" y="4193263"/>
                </a:lnTo>
                <a:lnTo>
                  <a:pt x="5410437" y="4193324"/>
                </a:lnTo>
                <a:lnTo>
                  <a:pt x="5396845" y="4219874"/>
                </a:lnTo>
                <a:lnTo>
                  <a:pt x="5393243" y="4226911"/>
                </a:lnTo>
                <a:lnTo>
                  <a:pt x="5395659" y="4221404"/>
                </a:lnTo>
                <a:lnTo>
                  <a:pt x="5433137" y="4143603"/>
                </a:lnTo>
                <a:lnTo>
                  <a:pt x="5450115" y="4097213"/>
                </a:lnTo>
                <a:lnTo>
                  <a:pt x="5459521" y="4075762"/>
                </a:lnTo>
                <a:lnTo>
                  <a:pt x="5459123" y="4075638"/>
                </a:lnTo>
                <a:lnTo>
                  <a:pt x="5464427" y="4063537"/>
                </a:lnTo>
                <a:lnTo>
                  <a:pt x="5479285" y="4017518"/>
                </a:lnTo>
                <a:lnTo>
                  <a:pt x="5491087" y="3985268"/>
                </a:lnTo>
                <a:lnTo>
                  <a:pt x="5510377" y="3991922"/>
                </a:lnTo>
                <a:cubicBezTo>
                  <a:pt x="5656923" y="4031189"/>
                  <a:pt x="5797141" y="4040959"/>
                  <a:pt x="5907635" y="4025162"/>
                </a:cubicBezTo>
                <a:lnTo>
                  <a:pt x="5962041" y="4014274"/>
                </a:lnTo>
                <a:lnTo>
                  <a:pt x="5982259" y="3945794"/>
                </a:lnTo>
                <a:lnTo>
                  <a:pt x="5998989" y="3876381"/>
                </a:lnTo>
                <a:lnTo>
                  <a:pt x="5957315" y="3839749"/>
                </a:lnTo>
                <a:cubicBezTo>
                  <a:pt x="5869525" y="3770820"/>
                  <a:pt x="5743205" y="3709174"/>
                  <a:pt x="5596659" y="3669907"/>
                </a:cubicBezTo>
                <a:lnTo>
                  <a:pt x="5577765" y="3666244"/>
                </a:lnTo>
                <a:lnTo>
                  <a:pt x="5584023" y="3625242"/>
                </a:lnTo>
                <a:lnTo>
                  <a:pt x="5592675" y="3584913"/>
                </a:lnTo>
                <a:lnTo>
                  <a:pt x="5594131" y="3571780"/>
                </a:lnTo>
                <a:lnTo>
                  <a:pt x="5595021" y="3571981"/>
                </a:lnTo>
                <a:lnTo>
                  <a:pt x="5595021" y="3571980"/>
                </a:lnTo>
                <a:lnTo>
                  <a:pt x="5594435" y="3571848"/>
                </a:lnTo>
                <a:lnTo>
                  <a:pt x="5600431" y="3517727"/>
                </a:lnTo>
                <a:lnTo>
                  <a:pt x="5611049" y="3448154"/>
                </a:lnTo>
                <a:lnTo>
                  <a:pt x="5615219" y="3365584"/>
                </a:lnTo>
                <a:lnTo>
                  <a:pt x="5636525" y="3367084"/>
                </a:lnTo>
                <a:cubicBezTo>
                  <a:pt x="5788239" y="3367084"/>
                  <a:pt x="5926209" y="3340231"/>
                  <a:pt x="6028849" y="3296374"/>
                </a:cubicBezTo>
                <a:lnTo>
                  <a:pt x="6078583" y="3271776"/>
                </a:lnTo>
                <a:lnTo>
                  <a:pt x="6080389" y="3200396"/>
                </a:lnTo>
                <a:lnTo>
                  <a:pt x="6078583" y="3129020"/>
                </a:lnTo>
                <a:lnTo>
                  <a:pt x="6028849" y="3104421"/>
                </a:lnTo>
                <a:cubicBezTo>
                  <a:pt x="5926209" y="3060564"/>
                  <a:pt x="5788241" y="3033712"/>
                  <a:pt x="5636525" y="3033712"/>
                </a:cubicBezTo>
                <a:lnTo>
                  <a:pt x="5615219" y="3035211"/>
                </a:lnTo>
                <a:lnTo>
                  <a:pt x="5611049" y="2952646"/>
                </a:lnTo>
                <a:lnTo>
                  <a:pt x="5605347" y="2915284"/>
                </a:lnTo>
                <a:lnTo>
                  <a:pt x="5601085" y="2867547"/>
                </a:lnTo>
                <a:lnTo>
                  <a:pt x="5585501" y="2785252"/>
                </a:lnTo>
                <a:lnTo>
                  <a:pt x="5584025" y="2775578"/>
                </a:lnTo>
                <a:lnTo>
                  <a:pt x="5592673" y="2815887"/>
                </a:lnTo>
                <a:lnTo>
                  <a:pt x="5592673" y="2815885"/>
                </a:lnTo>
                <a:lnTo>
                  <a:pt x="5584025" y="2775575"/>
                </a:lnTo>
                <a:lnTo>
                  <a:pt x="5577765" y="2734553"/>
                </a:lnTo>
                <a:lnTo>
                  <a:pt x="5596659" y="2730890"/>
                </a:lnTo>
                <a:cubicBezTo>
                  <a:pt x="5743205" y="2691623"/>
                  <a:pt x="5869523" y="2629977"/>
                  <a:pt x="5957315" y="2561050"/>
                </a:cubicBezTo>
                <a:lnTo>
                  <a:pt x="5998987" y="2524417"/>
                </a:lnTo>
                <a:lnTo>
                  <a:pt x="5982257" y="2455001"/>
                </a:lnTo>
                <a:lnTo>
                  <a:pt x="5962039" y="2386522"/>
                </a:lnTo>
                <a:lnTo>
                  <a:pt x="5907633" y="2375634"/>
                </a:lnTo>
                <a:cubicBezTo>
                  <a:pt x="5797139" y="2359837"/>
                  <a:pt x="5656921" y="2369608"/>
                  <a:pt x="5510375" y="2408875"/>
                </a:cubicBezTo>
                <a:lnTo>
                  <a:pt x="5491085" y="2415527"/>
                </a:lnTo>
                <a:lnTo>
                  <a:pt x="5479283" y="2383279"/>
                </a:lnTo>
                <a:lnTo>
                  <a:pt x="5475101" y="2370329"/>
                </a:lnTo>
                <a:lnTo>
                  <a:pt x="5468477" y="2353758"/>
                </a:lnTo>
                <a:lnTo>
                  <a:pt x="5433135" y="2257197"/>
                </a:lnTo>
                <a:lnTo>
                  <a:pt x="5413989" y="2217451"/>
                </a:lnTo>
                <a:lnTo>
                  <a:pt x="5408455" y="2203606"/>
                </a:lnTo>
                <a:lnTo>
                  <a:pt x="5389221" y="2166033"/>
                </a:lnTo>
                <a:lnTo>
                  <a:pt x="5374681" y="2135854"/>
                </a:lnTo>
                <a:lnTo>
                  <a:pt x="5393487" y="2126692"/>
                </a:lnTo>
                <a:cubicBezTo>
                  <a:pt x="5524877" y="2050835"/>
                  <a:pt x="5630935" y="1958594"/>
                  <a:pt x="5697897" y="1869292"/>
                </a:cubicBezTo>
                <a:lnTo>
                  <a:pt x="5728669" y="1823122"/>
                </a:lnTo>
                <a:lnTo>
                  <a:pt x="5694541" y="1760403"/>
                </a:lnTo>
                <a:lnTo>
                  <a:pt x="5657289" y="1699489"/>
                </a:lnTo>
                <a:lnTo>
                  <a:pt x="5601919" y="1703055"/>
                </a:lnTo>
                <a:cubicBezTo>
                  <a:pt x="5491101" y="1716392"/>
                  <a:pt x="5358189" y="1762123"/>
                  <a:pt x="5226801" y="1837981"/>
                </a:cubicBezTo>
                <a:lnTo>
                  <a:pt x="5211413" y="1848371"/>
                </a:lnTo>
                <a:lnTo>
                  <a:pt x="5209723" y="1845589"/>
                </a:lnTo>
                <a:lnTo>
                  <a:pt x="5181063" y="1807263"/>
                </a:lnTo>
                <a:lnTo>
                  <a:pt x="5168091" y="1787205"/>
                </a:lnTo>
                <a:lnTo>
                  <a:pt x="5127657" y="1735845"/>
                </a:lnTo>
                <a:lnTo>
                  <a:pt x="5070229" y="1659046"/>
                </a:lnTo>
                <a:lnTo>
                  <a:pt x="5025083" y="1609372"/>
                </a:lnTo>
                <a:lnTo>
                  <a:pt x="5040865" y="1595667"/>
                </a:lnTo>
                <a:cubicBezTo>
                  <a:pt x="5148145" y="1488388"/>
                  <a:pt x="5226715" y="1371840"/>
                  <a:pt x="5268281" y="1268253"/>
                </a:cubicBezTo>
                <a:lnTo>
                  <a:pt x="5286055" y="1215690"/>
                </a:lnTo>
                <a:lnTo>
                  <a:pt x="5236859" y="1163941"/>
                </a:lnTo>
                <a:lnTo>
                  <a:pt x="5185111" y="1114746"/>
                </a:lnTo>
                <a:lnTo>
                  <a:pt x="5132549" y="1132520"/>
                </a:lnTo>
                <a:cubicBezTo>
                  <a:pt x="5028959" y="1174084"/>
                  <a:pt x="4912413" y="1252657"/>
                  <a:pt x="4805135" y="1359937"/>
                </a:cubicBezTo>
                <a:lnTo>
                  <a:pt x="4791429" y="1375719"/>
                </a:lnTo>
                <a:lnTo>
                  <a:pt x="4741755" y="1330572"/>
                </a:lnTo>
                <a:lnTo>
                  <a:pt x="4716719" y="1311852"/>
                </a:lnTo>
                <a:lnTo>
                  <a:pt x="4689247" y="1288203"/>
                </a:lnTo>
                <a:lnTo>
                  <a:pt x="4620095" y="1239597"/>
                </a:lnTo>
                <a:lnTo>
                  <a:pt x="4555211" y="1191078"/>
                </a:lnTo>
                <a:lnTo>
                  <a:pt x="4552425" y="1189386"/>
                </a:lnTo>
                <a:lnTo>
                  <a:pt x="4562815" y="1173999"/>
                </a:lnTo>
                <a:cubicBezTo>
                  <a:pt x="4638675" y="1042610"/>
                  <a:pt x="4684403" y="909700"/>
                  <a:pt x="4697743" y="798881"/>
                </a:cubicBezTo>
                <a:lnTo>
                  <a:pt x="4701307" y="743509"/>
                </a:lnTo>
                <a:lnTo>
                  <a:pt x="4640393" y="706257"/>
                </a:lnTo>
                <a:lnTo>
                  <a:pt x="4577675" y="672131"/>
                </a:lnTo>
                <a:lnTo>
                  <a:pt x="4531505" y="702904"/>
                </a:lnTo>
                <a:cubicBezTo>
                  <a:pt x="4442203" y="769864"/>
                  <a:pt x="4349965" y="875922"/>
                  <a:pt x="4274105" y="1007313"/>
                </a:cubicBezTo>
                <a:lnTo>
                  <a:pt x="4264945" y="1026118"/>
                </a:lnTo>
                <a:lnTo>
                  <a:pt x="4234731" y="1011563"/>
                </a:lnTo>
                <a:lnTo>
                  <a:pt x="4232817" y="1010583"/>
                </a:lnTo>
                <a:lnTo>
                  <a:pt x="4231481" y="1009997"/>
                </a:lnTo>
                <a:lnTo>
                  <a:pt x="4143603" y="967664"/>
                </a:lnTo>
                <a:lnTo>
                  <a:pt x="4091227" y="948495"/>
                </a:lnTo>
                <a:lnTo>
                  <a:pt x="4075645" y="941661"/>
                </a:lnTo>
                <a:lnTo>
                  <a:pt x="4075639" y="941681"/>
                </a:lnTo>
                <a:lnTo>
                  <a:pt x="4063537" y="936376"/>
                </a:lnTo>
                <a:lnTo>
                  <a:pt x="4017593" y="921545"/>
                </a:lnTo>
                <a:lnTo>
                  <a:pt x="3985271" y="909714"/>
                </a:lnTo>
                <a:lnTo>
                  <a:pt x="3991923" y="890428"/>
                </a:lnTo>
                <a:cubicBezTo>
                  <a:pt x="4031189" y="743880"/>
                  <a:pt x="4040961" y="603661"/>
                  <a:pt x="4025163" y="493169"/>
                </a:cubicBezTo>
                <a:lnTo>
                  <a:pt x="4014275" y="438762"/>
                </a:lnTo>
                <a:lnTo>
                  <a:pt x="3945795" y="418544"/>
                </a:lnTo>
                <a:lnTo>
                  <a:pt x="3876381" y="401812"/>
                </a:lnTo>
                <a:lnTo>
                  <a:pt x="3839749" y="443487"/>
                </a:lnTo>
                <a:cubicBezTo>
                  <a:pt x="3770821" y="531278"/>
                  <a:pt x="3709175" y="657597"/>
                  <a:pt x="3669907" y="804142"/>
                </a:cubicBezTo>
                <a:lnTo>
                  <a:pt x="3666245" y="823035"/>
                </a:lnTo>
                <a:lnTo>
                  <a:pt x="3625205" y="816772"/>
                </a:lnTo>
                <a:lnTo>
                  <a:pt x="3584913" y="808128"/>
                </a:lnTo>
                <a:lnTo>
                  <a:pt x="3571781" y="806671"/>
                </a:lnTo>
                <a:lnTo>
                  <a:pt x="3572001" y="805688"/>
                </a:lnTo>
                <a:lnTo>
                  <a:pt x="3572001" y="805687"/>
                </a:lnTo>
                <a:lnTo>
                  <a:pt x="3571785" y="806651"/>
                </a:lnTo>
                <a:lnTo>
                  <a:pt x="3524735" y="801438"/>
                </a:lnTo>
                <a:lnTo>
                  <a:pt x="3448155" y="789751"/>
                </a:lnTo>
                <a:lnTo>
                  <a:pt x="3365583" y="785581"/>
                </a:lnTo>
                <a:lnTo>
                  <a:pt x="3367083" y="764276"/>
                </a:lnTo>
                <a:cubicBezTo>
                  <a:pt x="3367083" y="612560"/>
                  <a:pt x="3340231" y="474591"/>
                  <a:pt x="3296373" y="371951"/>
                </a:cubicBezTo>
                <a:lnTo>
                  <a:pt x="3271775" y="322217"/>
                </a:lnTo>
                <a:close/>
                <a:moveTo>
                  <a:pt x="3200397" y="228971"/>
                </a:moveTo>
                <a:lnTo>
                  <a:pt x="3296615" y="231404"/>
                </a:lnTo>
                <a:lnTo>
                  <a:pt x="3296615" y="231404"/>
                </a:lnTo>
                <a:lnTo>
                  <a:pt x="3297743" y="231433"/>
                </a:lnTo>
                <a:lnTo>
                  <a:pt x="3299555" y="233404"/>
                </a:lnTo>
                <a:lnTo>
                  <a:pt x="3302355" y="235310"/>
                </a:lnTo>
                <a:lnTo>
                  <a:pt x="3313633" y="248727"/>
                </a:lnTo>
                <a:lnTo>
                  <a:pt x="3336221" y="273308"/>
                </a:lnTo>
                <a:lnTo>
                  <a:pt x="3340357" y="280516"/>
                </a:lnTo>
                <a:lnTo>
                  <a:pt x="3346849" y="288241"/>
                </a:lnTo>
                <a:lnTo>
                  <a:pt x="3367507" y="325595"/>
                </a:lnTo>
                <a:lnTo>
                  <a:pt x="3366165" y="325492"/>
                </a:lnTo>
                <a:lnTo>
                  <a:pt x="3387823" y="363240"/>
                </a:lnTo>
                <a:cubicBezTo>
                  <a:pt x="3422399" y="440849"/>
                  <a:pt x="3447023" y="539850"/>
                  <a:pt x="3457175" y="650333"/>
                </a:cubicBezTo>
                <a:lnTo>
                  <a:pt x="3459527" y="702320"/>
                </a:lnTo>
                <a:lnTo>
                  <a:pt x="3597523" y="717608"/>
                </a:lnTo>
                <a:lnTo>
                  <a:pt x="3596685" y="720251"/>
                </a:lnTo>
                <a:lnTo>
                  <a:pt x="3596687" y="720250"/>
                </a:lnTo>
                <a:lnTo>
                  <a:pt x="3612377" y="670765"/>
                </a:lnTo>
                <a:cubicBezTo>
                  <a:pt x="3650777" y="566673"/>
                  <a:pt x="3700185" y="477419"/>
                  <a:pt x="3753669" y="411403"/>
                </a:cubicBezTo>
                <a:lnTo>
                  <a:pt x="3784359" y="380548"/>
                </a:lnTo>
                <a:lnTo>
                  <a:pt x="3783037" y="380299"/>
                </a:lnTo>
                <a:lnTo>
                  <a:pt x="3812659" y="349565"/>
                </a:lnTo>
                <a:lnTo>
                  <a:pt x="3820931" y="343784"/>
                </a:lnTo>
                <a:lnTo>
                  <a:pt x="3826791" y="337892"/>
                </a:lnTo>
                <a:lnTo>
                  <a:pt x="3854971" y="319994"/>
                </a:lnTo>
                <a:lnTo>
                  <a:pt x="3869337" y="309954"/>
                </a:lnTo>
                <a:lnTo>
                  <a:pt x="3872533" y="308839"/>
                </a:lnTo>
                <a:lnTo>
                  <a:pt x="3874795" y="307402"/>
                </a:lnTo>
                <a:lnTo>
                  <a:pt x="3875891" y="307668"/>
                </a:lnTo>
                <a:lnTo>
                  <a:pt x="3875891" y="307666"/>
                </a:lnTo>
                <a:lnTo>
                  <a:pt x="3969459" y="330220"/>
                </a:lnTo>
                <a:lnTo>
                  <a:pt x="3969461" y="330220"/>
                </a:lnTo>
                <a:lnTo>
                  <a:pt x="3974989" y="331852"/>
                </a:lnTo>
                <a:lnTo>
                  <a:pt x="4061769" y="357471"/>
                </a:lnTo>
                <a:lnTo>
                  <a:pt x="4062853" y="357793"/>
                </a:lnTo>
                <a:lnTo>
                  <a:pt x="4064095" y="360170"/>
                </a:lnTo>
                <a:lnTo>
                  <a:pt x="4066305" y="362731"/>
                </a:lnTo>
                <a:lnTo>
                  <a:pt x="4073713" y="378584"/>
                </a:lnTo>
                <a:lnTo>
                  <a:pt x="4089183" y="408199"/>
                </a:lnTo>
                <a:lnTo>
                  <a:pt x="4091315" y="416243"/>
                </a:lnTo>
                <a:lnTo>
                  <a:pt x="4095581" y="425373"/>
                </a:lnTo>
                <a:lnTo>
                  <a:pt x="4105867" y="466802"/>
                </a:lnTo>
                <a:lnTo>
                  <a:pt x="4104599" y="466358"/>
                </a:lnTo>
                <a:lnTo>
                  <a:pt x="4115751" y="508423"/>
                </a:lnTo>
                <a:cubicBezTo>
                  <a:pt x="4129063" y="592336"/>
                  <a:pt x="4127225" y="694336"/>
                  <a:pt x="4108435" y="803682"/>
                </a:cubicBezTo>
                <a:lnTo>
                  <a:pt x="4097495" y="853399"/>
                </a:lnTo>
                <a:lnTo>
                  <a:pt x="4097497" y="853399"/>
                </a:lnTo>
                <a:lnTo>
                  <a:pt x="4097875" y="851677"/>
                </a:lnTo>
                <a:lnTo>
                  <a:pt x="4225025" y="907433"/>
                </a:lnTo>
                <a:lnTo>
                  <a:pt x="4253057" y="863589"/>
                </a:lnTo>
                <a:cubicBezTo>
                  <a:pt x="4317089" y="772983"/>
                  <a:pt x="4387915" y="699558"/>
                  <a:pt x="4456663" y="649635"/>
                </a:cubicBezTo>
                <a:lnTo>
                  <a:pt x="4494293" y="627775"/>
                </a:lnTo>
                <a:lnTo>
                  <a:pt x="4493079" y="627192"/>
                </a:lnTo>
                <a:lnTo>
                  <a:pt x="4529647" y="605169"/>
                </a:lnTo>
                <a:lnTo>
                  <a:pt x="4539133" y="601727"/>
                </a:lnTo>
                <a:lnTo>
                  <a:pt x="4546319" y="597552"/>
                </a:lnTo>
                <a:lnTo>
                  <a:pt x="4578169" y="587557"/>
                </a:lnTo>
                <a:lnTo>
                  <a:pt x="4594645" y="581578"/>
                </a:lnTo>
                <a:lnTo>
                  <a:pt x="4598023" y="581329"/>
                </a:lnTo>
                <a:lnTo>
                  <a:pt x="4600577" y="580527"/>
                </a:lnTo>
                <a:lnTo>
                  <a:pt x="4601569" y="581066"/>
                </a:lnTo>
                <a:lnTo>
                  <a:pt x="4601569" y="581066"/>
                </a:lnTo>
                <a:lnTo>
                  <a:pt x="4686113" y="627068"/>
                </a:lnTo>
                <a:lnTo>
                  <a:pt x="4686113" y="627067"/>
                </a:lnTo>
                <a:lnTo>
                  <a:pt x="4691029" y="630074"/>
                </a:lnTo>
                <a:lnTo>
                  <a:pt x="4768221" y="677282"/>
                </a:lnTo>
                <a:lnTo>
                  <a:pt x="4769187" y="677873"/>
                </a:lnTo>
                <a:lnTo>
                  <a:pt x="4769771" y="680491"/>
                </a:lnTo>
                <a:lnTo>
                  <a:pt x="4771241" y="683537"/>
                </a:lnTo>
                <a:lnTo>
                  <a:pt x="4774295" y="700768"/>
                </a:lnTo>
                <a:lnTo>
                  <a:pt x="4781571" y="733377"/>
                </a:lnTo>
                <a:lnTo>
                  <a:pt x="4781551" y="741699"/>
                </a:lnTo>
                <a:lnTo>
                  <a:pt x="4783309" y="751623"/>
                </a:lnTo>
                <a:lnTo>
                  <a:pt x="4782521" y="794301"/>
                </a:lnTo>
                <a:lnTo>
                  <a:pt x="4781409" y="793541"/>
                </a:lnTo>
                <a:lnTo>
                  <a:pt x="4781295" y="837061"/>
                </a:lnTo>
                <a:cubicBezTo>
                  <a:pt x="4772433" y="921561"/>
                  <a:pt x="4744259" y="1019611"/>
                  <a:pt x="4697809" y="1120368"/>
                </a:cubicBezTo>
                <a:lnTo>
                  <a:pt x="4674175" y="1165946"/>
                </a:lnTo>
                <a:lnTo>
                  <a:pt x="4745433" y="1216032"/>
                </a:lnTo>
                <a:lnTo>
                  <a:pt x="4784643" y="1249784"/>
                </a:lnTo>
                <a:lnTo>
                  <a:pt x="4822001" y="1215662"/>
                </a:lnTo>
                <a:cubicBezTo>
                  <a:pt x="4907303" y="1144717"/>
                  <a:pt x="4994717" y="1092124"/>
                  <a:pt x="5074045" y="1061696"/>
                </a:cubicBezTo>
                <a:lnTo>
                  <a:pt x="5116051" y="1050319"/>
                </a:lnTo>
                <a:lnTo>
                  <a:pt x="5115029" y="1049442"/>
                </a:lnTo>
                <a:lnTo>
                  <a:pt x="5156051" y="1037636"/>
                </a:lnTo>
                <a:lnTo>
                  <a:pt x="5166103" y="1036764"/>
                </a:lnTo>
                <a:lnTo>
                  <a:pt x="5174123" y="1034593"/>
                </a:lnTo>
                <a:lnTo>
                  <a:pt x="5207479" y="1033182"/>
                </a:lnTo>
                <a:lnTo>
                  <a:pt x="5224939" y="1031671"/>
                </a:lnTo>
                <a:lnTo>
                  <a:pt x="5228267" y="1032303"/>
                </a:lnTo>
                <a:lnTo>
                  <a:pt x="5230943" y="1032189"/>
                </a:lnTo>
                <a:lnTo>
                  <a:pt x="5231759" y="1032968"/>
                </a:lnTo>
                <a:lnTo>
                  <a:pt x="5231761" y="1032968"/>
                </a:lnTo>
                <a:lnTo>
                  <a:pt x="5301517" y="1099283"/>
                </a:lnTo>
                <a:lnTo>
                  <a:pt x="5301517" y="1099284"/>
                </a:lnTo>
                <a:lnTo>
                  <a:pt x="5305489" y="1103461"/>
                </a:lnTo>
                <a:lnTo>
                  <a:pt x="5367831" y="1169039"/>
                </a:lnTo>
                <a:lnTo>
                  <a:pt x="5368611" y="1169859"/>
                </a:lnTo>
                <a:lnTo>
                  <a:pt x="5368495" y="1172537"/>
                </a:lnTo>
                <a:lnTo>
                  <a:pt x="5369129" y="1175861"/>
                </a:lnTo>
                <a:lnTo>
                  <a:pt x="5367619" y="1193294"/>
                </a:lnTo>
                <a:lnTo>
                  <a:pt x="5366209" y="1226676"/>
                </a:lnTo>
                <a:lnTo>
                  <a:pt x="5364033" y="1234708"/>
                </a:lnTo>
                <a:lnTo>
                  <a:pt x="5363165" y="1244749"/>
                </a:lnTo>
                <a:lnTo>
                  <a:pt x="5351357" y="1285770"/>
                </a:lnTo>
                <a:lnTo>
                  <a:pt x="5350481" y="1284749"/>
                </a:lnTo>
                <a:lnTo>
                  <a:pt x="5339105" y="1326757"/>
                </a:lnTo>
                <a:cubicBezTo>
                  <a:pt x="5308677" y="1406083"/>
                  <a:pt x="5256085" y="1493499"/>
                  <a:pt x="5185139" y="1578800"/>
                </a:cubicBezTo>
                <a:lnTo>
                  <a:pt x="5147869" y="1619605"/>
                </a:lnTo>
                <a:lnTo>
                  <a:pt x="5147871" y="1619606"/>
                </a:lnTo>
                <a:lnTo>
                  <a:pt x="5150301" y="1616944"/>
                </a:lnTo>
                <a:lnTo>
                  <a:pt x="5236127" y="1725962"/>
                </a:lnTo>
                <a:lnTo>
                  <a:pt x="5280433" y="1702988"/>
                </a:lnTo>
                <a:cubicBezTo>
                  <a:pt x="5381191" y="1656541"/>
                  <a:pt x="5479239" y="1628367"/>
                  <a:pt x="5563739" y="1619506"/>
                </a:cubicBezTo>
                <a:lnTo>
                  <a:pt x="5607257" y="1619389"/>
                </a:lnTo>
                <a:lnTo>
                  <a:pt x="5606497" y="1618277"/>
                </a:lnTo>
                <a:lnTo>
                  <a:pt x="5649177" y="1617491"/>
                </a:lnTo>
                <a:lnTo>
                  <a:pt x="5659113" y="1619251"/>
                </a:lnTo>
                <a:lnTo>
                  <a:pt x="5667423" y="1619229"/>
                </a:lnTo>
                <a:lnTo>
                  <a:pt x="5700005" y="1626499"/>
                </a:lnTo>
                <a:lnTo>
                  <a:pt x="5717263" y="1629559"/>
                </a:lnTo>
                <a:lnTo>
                  <a:pt x="5720313" y="1631030"/>
                </a:lnTo>
                <a:lnTo>
                  <a:pt x="5722927" y="1631614"/>
                </a:lnTo>
                <a:lnTo>
                  <a:pt x="5723515" y="1632577"/>
                </a:lnTo>
                <a:lnTo>
                  <a:pt x="5723517" y="1632578"/>
                </a:lnTo>
                <a:lnTo>
                  <a:pt x="5773731" y="1714682"/>
                </a:lnTo>
                <a:lnTo>
                  <a:pt x="5776487" y="1719745"/>
                </a:lnTo>
                <a:lnTo>
                  <a:pt x="5819733" y="1799225"/>
                </a:lnTo>
                <a:lnTo>
                  <a:pt x="5820273" y="1800218"/>
                </a:lnTo>
                <a:lnTo>
                  <a:pt x="5819469" y="1802777"/>
                </a:lnTo>
                <a:lnTo>
                  <a:pt x="5819221" y="1806150"/>
                </a:lnTo>
                <a:lnTo>
                  <a:pt x="5813251" y="1822599"/>
                </a:lnTo>
                <a:lnTo>
                  <a:pt x="5803247" y="1854480"/>
                </a:lnTo>
                <a:lnTo>
                  <a:pt x="5799067" y="1861675"/>
                </a:lnTo>
                <a:lnTo>
                  <a:pt x="5795629" y="1871148"/>
                </a:lnTo>
                <a:lnTo>
                  <a:pt x="5773607" y="1907716"/>
                </a:lnTo>
                <a:lnTo>
                  <a:pt x="5773025" y="1906503"/>
                </a:lnTo>
                <a:lnTo>
                  <a:pt x="5751165" y="1944134"/>
                </a:lnTo>
                <a:cubicBezTo>
                  <a:pt x="5701241" y="2012882"/>
                  <a:pt x="5627817" y="2083709"/>
                  <a:pt x="5537211" y="2147741"/>
                </a:cubicBezTo>
                <a:lnTo>
                  <a:pt x="5495221" y="2174587"/>
                </a:lnTo>
                <a:lnTo>
                  <a:pt x="5546733" y="2303448"/>
                </a:lnTo>
                <a:lnTo>
                  <a:pt x="5544407" y="2303960"/>
                </a:lnTo>
                <a:lnTo>
                  <a:pt x="5544407" y="2303961"/>
                </a:lnTo>
                <a:lnTo>
                  <a:pt x="5597119" y="2292365"/>
                </a:lnTo>
                <a:cubicBezTo>
                  <a:pt x="5706465" y="2273574"/>
                  <a:pt x="5808465" y="2271736"/>
                  <a:pt x="5892379" y="2285047"/>
                </a:cubicBezTo>
                <a:lnTo>
                  <a:pt x="5934445" y="2296199"/>
                </a:lnTo>
                <a:lnTo>
                  <a:pt x="5933997" y="2294927"/>
                </a:lnTo>
                <a:lnTo>
                  <a:pt x="5975427" y="2305213"/>
                </a:lnTo>
                <a:lnTo>
                  <a:pt x="5984569" y="2309486"/>
                </a:lnTo>
                <a:lnTo>
                  <a:pt x="5992601" y="2311615"/>
                </a:lnTo>
                <a:lnTo>
                  <a:pt x="6022191" y="2327070"/>
                </a:lnTo>
                <a:lnTo>
                  <a:pt x="6038069" y="2334492"/>
                </a:lnTo>
                <a:lnTo>
                  <a:pt x="6040635" y="2336703"/>
                </a:lnTo>
                <a:lnTo>
                  <a:pt x="6043009" y="2337943"/>
                </a:lnTo>
                <a:lnTo>
                  <a:pt x="6043327" y="2339025"/>
                </a:lnTo>
                <a:lnTo>
                  <a:pt x="6043329" y="2339026"/>
                </a:lnTo>
                <a:lnTo>
                  <a:pt x="6070581" y="2431334"/>
                </a:lnTo>
                <a:lnTo>
                  <a:pt x="6070581" y="2431335"/>
                </a:lnTo>
                <a:lnTo>
                  <a:pt x="6071931" y="2436939"/>
                </a:lnTo>
                <a:lnTo>
                  <a:pt x="6093133" y="2524902"/>
                </a:lnTo>
                <a:lnTo>
                  <a:pt x="6093399" y="2526003"/>
                </a:lnTo>
                <a:lnTo>
                  <a:pt x="6091961" y="2528267"/>
                </a:lnTo>
                <a:lnTo>
                  <a:pt x="6090847" y="2531460"/>
                </a:lnTo>
                <a:lnTo>
                  <a:pt x="6080823" y="2545803"/>
                </a:lnTo>
                <a:lnTo>
                  <a:pt x="6062909" y="2574008"/>
                </a:lnTo>
                <a:lnTo>
                  <a:pt x="6057009" y="2579877"/>
                </a:lnTo>
                <a:lnTo>
                  <a:pt x="6051237" y="2588136"/>
                </a:lnTo>
                <a:lnTo>
                  <a:pt x="6020499" y="2617759"/>
                </a:lnTo>
                <a:lnTo>
                  <a:pt x="6020253" y="2616437"/>
                </a:lnTo>
                <a:lnTo>
                  <a:pt x="5989397" y="2647128"/>
                </a:lnTo>
                <a:cubicBezTo>
                  <a:pt x="5923381" y="2700615"/>
                  <a:pt x="5834129" y="2750020"/>
                  <a:pt x="5730037" y="2788422"/>
                </a:cubicBezTo>
                <a:lnTo>
                  <a:pt x="5681963" y="2803664"/>
                </a:lnTo>
                <a:lnTo>
                  <a:pt x="5691679" y="2854976"/>
                </a:lnTo>
                <a:lnTo>
                  <a:pt x="5699389" y="2941307"/>
                </a:lnTo>
                <a:lnTo>
                  <a:pt x="5750467" y="2943620"/>
                </a:lnTo>
                <a:cubicBezTo>
                  <a:pt x="5860951" y="2953770"/>
                  <a:pt x="5959951" y="2978395"/>
                  <a:pt x="6037561" y="3012972"/>
                </a:cubicBezTo>
                <a:lnTo>
                  <a:pt x="6075307" y="3034630"/>
                </a:lnTo>
                <a:lnTo>
                  <a:pt x="6075205" y="3033288"/>
                </a:lnTo>
                <a:lnTo>
                  <a:pt x="6112559" y="3053946"/>
                </a:lnTo>
                <a:lnTo>
                  <a:pt x="6120285" y="3060437"/>
                </a:lnTo>
                <a:lnTo>
                  <a:pt x="6127491" y="3064575"/>
                </a:lnTo>
                <a:lnTo>
                  <a:pt x="6152075" y="3087161"/>
                </a:lnTo>
                <a:lnTo>
                  <a:pt x="6165491" y="3098440"/>
                </a:lnTo>
                <a:lnTo>
                  <a:pt x="6167395" y="3101240"/>
                </a:lnTo>
                <a:lnTo>
                  <a:pt x="6169367" y="3103052"/>
                </a:lnTo>
                <a:lnTo>
                  <a:pt x="6169395" y="3104178"/>
                </a:lnTo>
                <a:lnTo>
                  <a:pt x="6169397" y="3104180"/>
                </a:lnTo>
                <a:lnTo>
                  <a:pt x="6171829" y="3200396"/>
                </a:lnTo>
                <a:lnTo>
                  <a:pt x="6171829" y="3200396"/>
                </a:lnTo>
                <a:lnTo>
                  <a:pt x="6171683" y="3206158"/>
                </a:lnTo>
                <a:lnTo>
                  <a:pt x="6169397" y="3296612"/>
                </a:lnTo>
                <a:lnTo>
                  <a:pt x="6169367" y="3297743"/>
                </a:lnTo>
                <a:lnTo>
                  <a:pt x="6167391" y="3299556"/>
                </a:lnTo>
                <a:lnTo>
                  <a:pt x="6165489" y="3302354"/>
                </a:lnTo>
                <a:lnTo>
                  <a:pt x="6152095" y="3313614"/>
                </a:lnTo>
                <a:lnTo>
                  <a:pt x="6127493" y="3336221"/>
                </a:lnTo>
                <a:lnTo>
                  <a:pt x="6120273" y="3340362"/>
                </a:lnTo>
                <a:lnTo>
                  <a:pt x="6112561" y="3346847"/>
                </a:lnTo>
                <a:lnTo>
                  <a:pt x="6075205" y="3367504"/>
                </a:lnTo>
                <a:lnTo>
                  <a:pt x="6075307" y="3366164"/>
                </a:lnTo>
                <a:lnTo>
                  <a:pt x="6037561" y="3387823"/>
                </a:lnTo>
                <a:cubicBezTo>
                  <a:pt x="5959951" y="3422399"/>
                  <a:pt x="5860951" y="3447023"/>
                  <a:pt x="5750469" y="3457174"/>
                </a:cubicBezTo>
                <a:lnTo>
                  <a:pt x="5698777" y="3459515"/>
                </a:lnTo>
                <a:lnTo>
                  <a:pt x="5683477" y="3597613"/>
                </a:lnTo>
                <a:lnTo>
                  <a:pt x="5681017" y="3596833"/>
                </a:lnTo>
                <a:lnTo>
                  <a:pt x="5681017" y="3596834"/>
                </a:lnTo>
                <a:lnTo>
                  <a:pt x="5730037" y="3612377"/>
                </a:lnTo>
                <a:cubicBezTo>
                  <a:pt x="5834129" y="3650778"/>
                  <a:pt x="5923383" y="3700186"/>
                  <a:pt x="5989399" y="3753670"/>
                </a:cubicBezTo>
                <a:lnTo>
                  <a:pt x="6020253" y="3784360"/>
                </a:lnTo>
                <a:lnTo>
                  <a:pt x="6020503" y="3783037"/>
                </a:lnTo>
                <a:lnTo>
                  <a:pt x="6051237" y="3812659"/>
                </a:lnTo>
                <a:lnTo>
                  <a:pt x="6057019" y="3820930"/>
                </a:lnTo>
                <a:lnTo>
                  <a:pt x="6062911" y="3826791"/>
                </a:lnTo>
                <a:lnTo>
                  <a:pt x="6080809" y="3854970"/>
                </a:lnTo>
                <a:lnTo>
                  <a:pt x="6090849" y="3869336"/>
                </a:lnTo>
                <a:lnTo>
                  <a:pt x="6091965" y="3872534"/>
                </a:lnTo>
                <a:lnTo>
                  <a:pt x="6093399" y="3874795"/>
                </a:lnTo>
                <a:lnTo>
                  <a:pt x="6093135" y="3875891"/>
                </a:lnTo>
                <a:lnTo>
                  <a:pt x="6093135" y="3875893"/>
                </a:lnTo>
                <a:lnTo>
                  <a:pt x="6070583" y="3969461"/>
                </a:lnTo>
                <a:lnTo>
                  <a:pt x="6070583" y="3969462"/>
                </a:lnTo>
                <a:lnTo>
                  <a:pt x="6068951" y="3974988"/>
                </a:lnTo>
                <a:lnTo>
                  <a:pt x="6043331" y="4061768"/>
                </a:lnTo>
                <a:lnTo>
                  <a:pt x="6043009" y="4062853"/>
                </a:lnTo>
                <a:lnTo>
                  <a:pt x="6040633" y="4064094"/>
                </a:lnTo>
                <a:lnTo>
                  <a:pt x="6038071" y="4066304"/>
                </a:lnTo>
                <a:lnTo>
                  <a:pt x="6022219" y="4073713"/>
                </a:lnTo>
                <a:lnTo>
                  <a:pt x="5992603" y="4089182"/>
                </a:lnTo>
                <a:lnTo>
                  <a:pt x="5984559" y="4091315"/>
                </a:lnTo>
                <a:lnTo>
                  <a:pt x="5975429" y="4095581"/>
                </a:lnTo>
                <a:lnTo>
                  <a:pt x="5934001" y="4105868"/>
                </a:lnTo>
                <a:lnTo>
                  <a:pt x="5934445" y="4104598"/>
                </a:lnTo>
                <a:lnTo>
                  <a:pt x="5892379" y="4115750"/>
                </a:lnTo>
                <a:cubicBezTo>
                  <a:pt x="5808467" y="4129062"/>
                  <a:pt x="5706467" y="4127223"/>
                  <a:pt x="5597119" y="4108433"/>
                </a:cubicBezTo>
                <a:lnTo>
                  <a:pt x="5549519" y="4097961"/>
                </a:lnTo>
                <a:lnTo>
                  <a:pt x="5493707" y="4225243"/>
                </a:lnTo>
                <a:lnTo>
                  <a:pt x="5537213" y="4253058"/>
                </a:lnTo>
                <a:cubicBezTo>
                  <a:pt x="5627819" y="4317092"/>
                  <a:pt x="5701243" y="4387918"/>
                  <a:pt x="5751167" y="4456665"/>
                </a:cubicBezTo>
                <a:lnTo>
                  <a:pt x="5773027" y="4494295"/>
                </a:lnTo>
                <a:lnTo>
                  <a:pt x="5773611" y="4493081"/>
                </a:lnTo>
                <a:lnTo>
                  <a:pt x="5795633" y="4529649"/>
                </a:lnTo>
                <a:lnTo>
                  <a:pt x="5799075" y="4539135"/>
                </a:lnTo>
                <a:lnTo>
                  <a:pt x="5803249" y="4546320"/>
                </a:lnTo>
                <a:lnTo>
                  <a:pt x="5813243" y="4578172"/>
                </a:lnTo>
                <a:lnTo>
                  <a:pt x="5819223" y="4594647"/>
                </a:lnTo>
                <a:lnTo>
                  <a:pt x="5819473" y="4598025"/>
                </a:lnTo>
                <a:lnTo>
                  <a:pt x="5820275" y="4600580"/>
                </a:lnTo>
                <a:lnTo>
                  <a:pt x="5819735" y="4601570"/>
                </a:lnTo>
                <a:lnTo>
                  <a:pt x="5819735" y="4601571"/>
                </a:lnTo>
                <a:lnTo>
                  <a:pt x="5773735" y="4686115"/>
                </a:lnTo>
                <a:lnTo>
                  <a:pt x="5773733" y="4686115"/>
                </a:lnTo>
                <a:lnTo>
                  <a:pt x="5770727" y="4691032"/>
                </a:lnTo>
                <a:lnTo>
                  <a:pt x="5723519" y="4768224"/>
                </a:lnTo>
                <a:lnTo>
                  <a:pt x="5722929" y="4769190"/>
                </a:lnTo>
                <a:lnTo>
                  <a:pt x="5720311" y="4769773"/>
                </a:lnTo>
                <a:lnTo>
                  <a:pt x="5717265" y="4771244"/>
                </a:lnTo>
                <a:lnTo>
                  <a:pt x="5700035" y="4774297"/>
                </a:lnTo>
                <a:lnTo>
                  <a:pt x="5667423" y="4781575"/>
                </a:lnTo>
                <a:lnTo>
                  <a:pt x="5659103" y="4781552"/>
                </a:lnTo>
                <a:lnTo>
                  <a:pt x="5649181" y="4783311"/>
                </a:lnTo>
                <a:lnTo>
                  <a:pt x="5606501" y="4782524"/>
                </a:lnTo>
                <a:lnTo>
                  <a:pt x="5607259" y="4781414"/>
                </a:lnTo>
                <a:lnTo>
                  <a:pt x="5563741" y="4781297"/>
                </a:lnTo>
                <a:cubicBezTo>
                  <a:pt x="5479241" y="4772436"/>
                  <a:pt x="5381193" y="4744261"/>
                  <a:pt x="5280435" y="4697811"/>
                </a:cubicBezTo>
                <a:lnTo>
                  <a:pt x="5235255" y="4674385"/>
                </a:lnTo>
                <a:lnTo>
                  <a:pt x="5185017" y="4745859"/>
                </a:lnTo>
                <a:lnTo>
                  <a:pt x="5151335" y="4784989"/>
                </a:lnTo>
                <a:lnTo>
                  <a:pt x="5185141" y="4822001"/>
                </a:lnTo>
                <a:cubicBezTo>
                  <a:pt x="5256085" y="4907303"/>
                  <a:pt x="5308677" y="4994718"/>
                  <a:pt x="5339107" y="5074045"/>
                </a:cubicBezTo>
                <a:lnTo>
                  <a:pt x="5350483" y="5116051"/>
                </a:lnTo>
                <a:lnTo>
                  <a:pt x="5351361" y="5115029"/>
                </a:lnTo>
                <a:lnTo>
                  <a:pt x="5363167" y="5156050"/>
                </a:lnTo>
                <a:lnTo>
                  <a:pt x="5364037" y="5166103"/>
                </a:lnTo>
                <a:lnTo>
                  <a:pt x="5366209" y="5174124"/>
                </a:lnTo>
                <a:lnTo>
                  <a:pt x="5367619" y="5207477"/>
                </a:lnTo>
                <a:lnTo>
                  <a:pt x="5369131" y="5224939"/>
                </a:lnTo>
                <a:lnTo>
                  <a:pt x="5368499" y="5228267"/>
                </a:lnTo>
                <a:lnTo>
                  <a:pt x="5368611" y="5230941"/>
                </a:lnTo>
                <a:lnTo>
                  <a:pt x="5367833" y="5231759"/>
                </a:lnTo>
                <a:lnTo>
                  <a:pt x="5367835" y="5231761"/>
                </a:lnTo>
                <a:lnTo>
                  <a:pt x="5301519" y="5301516"/>
                </a:lnTo>
                <a:lnTo>
                  <a:pt x="5301519" y="5301518"/>
                </a:lnTo>
                <a:lnTo>
                  <a:pt x="5297341" y="5305489"/>
                </a:lnTo>
                <a:lnTo>
                  <a:pt x="5231763" y="5367830"/>
                </a:lnTo>
                <a:lnTo>
                  <a:pt x="5230943" y="5368610"/>
                </a:lnTo>
                <a:lnTo>
                  <a:pt x="5228263" y="5368496"/>
                </a:lnTo>
                <a:lnTo>
                  <a:pt x="5224943" y="5369130"/>
                </a:lnTo>
                <a:lnTo>
                  <a:pt x="5207509" y="5367620"/>
                </a:lnTo>
                <a:lnTo>
                  <a:pt x="5174125" y="5366208"/>
                </a:lnTo>
                <a:lnTo>
                  <a:pt x="5166091" y="5364033"/>
                </a:lnTo>
                <a:lnTo>
                  <a:pt x="5156053" y="5363162"/>
                </a:lnTo>
                <a:lnTo>
                  <a:pt x="5115033" y="5351357"/>
                </a:lnTo>
                <a:lnTo>
                  <a:pt x="5116051" y="5350480"/>
                </a:lnTo>
                <a:lnTo>
                  <a:pt x="5074047" y="5339105"/>
                </a:lnTo>
                <a:cubicBezTo>
                  <a:pt x="4994719" y="5308676"/>
                  <a:pt x="4907303" y="5256086"/>
                  <a:pt x="4822003" y="5185139"/>
                </a:cubicBezTo>
                <a:lnTo>
                  <a:pt x="4784223" y="5150634"/>
                </a:lnTo>
                <a:lnTo>
                  <a:pt x="4675063" y="5236566"/>
                </a:lnTo>
                <a:lnTo>
                  <a:pt x="4674179" y="5234861"/>
                </a:lnTo>
                <a:lnTo>
                  <a:pt x="4674177" y="5234862"/>
                </a:lnTo>
                <a:lnTo>
                  <a:pt x="4697809" y="5280436"/>
                </a:lnTo>
                <a:cubicBezTo>
                  <a:pt x="4744259" y="5381192"/>
                  <a:pt x="4772433" y="5479241"/>
                  <a:pt x="4781295" y="5563740"/>
                </a:cubicBezTo>
                <a:lnTo>
                  <a:pt x="4781411" y="5607259"/>
                </a:lnTo>
                <a:lnTo>
                  <a:pt x="4782523" y="5606500"/>
                </a:lnTo>
                <a:lnTo>
                  <a:pt x="4783309" y="5649179"/>
                </a:lnTo>
                <a:lnTo>
                  <a:pt x="4781549" y="5659114"/>
                </a:lnTo>
                <a:lnTo>
                  <a:pt x="4781571" y="5667425"/>
                </a:lnTo>
                <a:lnTo>
                  <a:pt x="4774301" y="5700007"/>
                </a:lnTo>
                <a:lnTo>
                  <a:pt x="4771243" y="5717265"/>
                </a:lnTo>
                <a:lnTo>
                  <a:pt x="4769769" y="5720314"/>
                </a:lnTo>
                <a:lnTo>
                  <a:pt x="4769187" y="5722928"/>
                </a:lnTo>
                <a:lnTo>
                  <a:pt x="4768223" y="5723516"/>
                </a:lnTo>
                <a:lnTo>
                  <a:pt x="4768223" y="5723517"/>
                </a:lnTo>
                <a:lnTo>
                  <a:pt x="4686113" y="5773733"/>
                </a:lnTo>
                <a:lnTo>
                  <a:pt x="4686113" y="5773734"/>
                </a:lnTo>
                <a:lnTo>
                  <a:pt x="4681051" y="5776488"/>
                </a:lnTo>
                <a:lnTo>
                  <a:pt x="4601571" y="5819734"/>
                </a:lnTo>
                <a:lnTo>
                  <a:pt x="4600577" y="5820274"/>
                </a:lnTo>
                <a:lnTo>
                  <a:pt x="4598019" y="5819471"/>
                </a:lnTo>
                <a:lnTo>
                  <a:pt x="4594645" y="5819222"/>
                </a:lnTo>
                <a:lnTo>
                  <a:pt x="4578195" y="5813252"/>
                </a:lnTo>
                <a:lnTo>
                  <a:pt x="4546317" y="5803248"/>
                </a:lnTo>
                <a:lnTo>
                  <a:pt x="4539121" y="5799068"/>
                </a:lnTo>
                <a:lnTo>
                  <a:pt x="4529649" y="5795630"/>
                </a:lnTo>
                <a:lnTo>
                  <a:pt x="4493081" y="5773609"/>
                </a:lnTo>
                <a:lnTo>
                  <a:pt x="4494293" y="5773027"/>
                </a:lnTo>
                <a:lnTo>
                  <a:pt x="4456663" y="5751166"/>
                </a:lnTo>
                <a:cubicBezTo>
                  <a:pt x="4387915" y="5701244"/>
                  <a:pt x="4317089" y="5627819"/>
                  <a:pt x="4253055" y="5537213"/>
                </a:cubicBezTo>
                <a:lnTo>
                  <a:pt x="4226477" y="5495640"/>
                </a:lnTo>
                <a:lnTo>
                  <a:pt x="4097457" y="5547215"/>
                </a:lnTo>
                <a:lnTo>
                  <a:pt x="4097119" y="5545678"/>
                </a:lnTo>
                <a:lnTo>
                  <a:pt x="4097117" y="5545679"/>
                </a:lnTo>
                <a:lnTo>
                  <a:pt x="4108433" y="5597120"/>
                </a:lnTo>
                <a:cubicBezTo>
                  <a:pt x="4127223" y="5706466"/>
                  <a:pt x="4129061" y="5808466"/>
                  <a:pt x="4115751" y="5892379"/>
                </a:cubicBezTo>
                <a:lnTo>
                  <a:pt x="4104599" y="5934445"/>
                </a:lnTo>
                <a:lnTo>
                  <a:pt x="4105871" y="5933999"/>
                </a:lnTo>
                <a:lnTo>
                  <a:pt x="4095585" y="5975428"/>
                </a:lnTo>
                <a:lnTo>
                  <a:pt x="4091313" y="5984569"/>
                </a:lnTo>
                <a:lnTo>
                  <a:pt x="4089183" y="5992602"/>
                </a:lnTo>
                <a:lnTo>
                  <a:pt x="4073727" y="6022192"/>
                </a:lnTo>
                <a:lnTo>
                  <a:pt x="4066305" y="6038070"/>
                </a:lnTo>
                <a:lnTo>
                  <a:pt x="4064095" y="6040635"/>
                </a:lnTo>
                <a:lnTo>
                  <a:pt x="4062855" y="6043009"/>
                </a:lnTo>
                <a:lnTo>
                  <a:pt x="4061773" y="6043328"/>
                </a:lnTo>
                <a:lnTo>
                  <a:pt x="4061771" y="6043329"/>
                </a:lnTo>
                <a:lnTo>
                  <a:pt x="3969463" y="6070582"/>
                </a:lnTo>
                <a:lnTo>
                  <a:pt x="3969461" y="6070581"/>
                </a:lnTo>
                <a:lnTo>
                  <a:pt x="3963859" y="6071931"/>
                </a:lnTo>
                <a:lnTo>
                  <a:pt x="3875895" y="6093133"/>
                </a:lnTo>
                <a:lnTo>
                  <a:pt x="3874795" y="6093399"/>
                </a:lnTo>
                <a:lnTo>
                  <a:pt x="3872533" y="6091961"/>
                </a:lnTo>
                <a:lnTo>
                  <a:pt x="3869339" y="6090847"/>
                </a:lnTo>
                <a:lnTo>
                  <a:pt x="3854995" y="6080823"/>
                </a:lnTo>
                <a:lnTo>
                  <a:pt x="3826791" y="6062909"/>
                </a:lnTo>
                <a:lnTo>
                  <a:pt x="3820921" y="6057010"/>
                </a:lnTo>
                <a:lnTo>
                  <a:pt x="3812661" y="6051236"/>
                </a:lnTo>
                <a:lnTo>
                  <a:pt x="3783039" y="6020501"/>
                </a:lnTo>
                <a:lnTo>
                  <a:pt x="3784361" y="6020252"/>
                </a:lnTo>
                <a:lnTo>
                  <a:pt x="3753671" y="5989398"/>
                </a:lnTo>
                <a:cubicBezTo>
                  <a:pt x="3700185" y="5923382"/>
                  <a:pt x="3650777" y="5834128"/>
                  <a:pt x="3612377" y="5730038"/>
                </a:cubicBezTo>
                <a:lnTo>
                  <a:pt x="3597275" y="5682410"/>
                </a:lnTo>
                <a:lnTo>
                  <a:pt x="3546071" y="5692103"/>
                </a:lnTo>
                <a:lnTo>
                  <a:pt x="3459467" y="5699838"/>
                </a:lnTo>
                <a:lnTo>
                  <a:pt x="3457175" y="5750466"/>
                </a:lnTo>
                <a:cubicBezTo>
                  <a:pt x="3447023" y="5860950"/>
                  <a:pt x="3422401" y="5959950"/>
                  <a:pt x="3387825" y="6037559"/>
                </a:cubicBezTo>
                <a:lnTo>
                  <a:pt x="3366165" y="6075306"/>
                </a:lnTo>
                <a:lnTo>
                  <a:pt x="3367509" y="6075204"/>
                </a:lnTo>
                <a:lnTo>
                  <a:pt x="3346851" y="6112559"/>
                </a:lnTo>
                <a:lnTo>
                  <a:pt x="3340357" y="6120283"/>
                </a:lnTo>
                <a:lnTo>
                  <a:pt x="3336221" y="6127491"/>
                </a:lnTo>
                <a:lnTo>
                  <a:pt x="3313635" y="6152072"/>
                </a:lnTo>
                <a:lnTo>
                  <a:pt x="3302357" y="6165489"/>
                </a:lnTo>
                <a:lnTo>
                  <a:pt x="3299557" y="6167394"/>
                </a:lnTo>
                <a:lnTo>
                  <a:pt x="3297745" y="6169365"/>
                </a:lnTo>
                <a:lnTo>
                  <a:pt x="3296617" y="6169393"/>
                </a:lnTo>
                <a:lnTo>
                  <a:pt x="3296615" y="6169395"/>
                </a:lnTo>
                <a:lnTo>
                  <a:pt x="3200399" y="6171828"/>
                </a:lnTo>
                <a:lnTo>
                  <a:pt x="3200397" y="6171828"/>
                </a:lnTo>
                <a:lnTo>
                  <a:pt x="3194637" y="6171682"/>
                </a:lnTo>
                <a:lnTo>
                  <a:pt x="3104183" y="6169395"/>
                </a:lnTo>
                <a:lnTo>
                  <a:pt x="3103051" y="6169366"/>
                </a:lnTo>
                <a:lnTo>
                  <a:pt x="3101237" y="6167391"/>
                </a:lnTo>
                <a:lnTo>
                  <a:pt x="3098441" y="6165489"/>
                </a:lnTo>
                <a:lnTo>
                  <a:pt x="3087181" y="6152094"/>
                </a:lnTo>
                <a:lnTo>
                  <a:pt x="3064573" y="6127492"/>
                </a:lnTo>
                <a:lnTo>
                  <a:pt x="3060431" y="6120273"/>
                </a:lnTo>
                <a:lnTo>
                  <a:pt x="3053947" y="6112558"/>
                </a:lnTo>
                <a:lnTo>
                  <a:pt x="3033289" y="6075203"/>
                </a:lnTo>
                <a:lnTo>
                  <a:pt x="3034631" y="6075305"/>
                </a:lnTo>
                <a:lnTo>
                  <a:pt x="3012971" y="6037558"/>
                </a:lnTo>
                <a:cubicBezTo>
                  <a:pt x="2978395" y="5959951"/>
                  <a:pt x="2953771" y="5860950"/>
                  <a:pt x="2943619" y="5750466"/>
                </a:cubicBezTo>
                <a:lnTo>
                  <a:pt x="2941297" y="5699177"/>
                </a:lnTo>
                <a:lnTo>
                  <a:pt x="2803061" y="5683860"/>
                </a:lnTo>
                <a:lnTo>
                  <a:pt x="2788420" y="5730035"/>
                </a:lnTo>
                <a:cubicBezTo>
                  <a:pt x="2750019" y="5834127"/>
                  <a:pt x="2700611" y="5923380"/>
                  <a:pt x="2647126" y="5989394"/>
                </a:cubicBezTo>
                <a:lnTo>
                  <a:pt x="2616436" y="6020250"/>
                </a:lnTo>
                <a:lnTo>
                  <a:pt x="2617757" y="6020499"/>
                </a:lnTo>
                <a:lnTo>
                  <a:pt x="2588135" y="6051234"/>
                </a:lnTo>
                <a:lnTo>
                  <a:pt x="2579875" y="6057007"/>
                </a:lnTo>
                <a:lnTo>
                  <a:pt x="2574006" y="6062908"/>
                </a:lnTo>
                <a:lnTo>
                  <a:pt x="2545803" y="6080821"/>
                </a:lnTo>
                <a:lnTo>
                  <a:pt x="2531459" y="6090845"/>
                </a:lnTo>
                <a:lnTo>
                  <a:pt x="2528265" y="6091959"/>
                </a:lnTo>
                <a:lnTo>
                  <a:pt x="2526001" y="6093397"/>
                </a:lnTo>
                <a:lnTo>
                  <a:pt x="2524902" y="6093132"/>
                </a:lnTo>
                <a:lnTo>
                  <a:pt x="2436939" y="6071930"/>
                </a:lnTo>
                <a:lnTo>
                  <a:pt x="2431336" y="6070580"/>
                </a:lnTo>
                <a:lnTo>
                  <a:pt x="2431334" y="6070580"/>
                </a:lnTo>
                <a:lnTo>
                  <a:pt x="2339027" y="6043327"/>
                </a:lnTo>
                <a:lnTo>
                  <a:pt x="2339026" y="6043325"/>
                </a:lnTo>
                <a:lnTo>
                  <a:pt x="2337943" y="6043007"/>
                </a:lnTo>
                <a:lnTo>
                  <a:pt x="2336704" y="6040633"/>
                </a:lnTo>
                <a:lnTo>
                  <a:pt x="2334492" y="6038067"/>
                </a:lnTo>
                <a:lnTo>
                  <a:pt x="2327071" y="6022189"/>
                </a:lnTo>
                <a:lnTo>
                  <a:pt x="2311615" y="5992600"/>
                </a:lnTo>
                <a:lnTo>
                  <a:pt x="2309485" y="5984567"/>
                </a:lnTo>
                <a:lnTo>
                  <a:pt x="2305212" y="5975426"/>
                </a:lnTo>
                <a:lnTo>
                  <a:pt x="2294927" y="5933997"/>
                </a:lnTo>
                <a:lnTo>
                  <a:pt x="2296198" y="5934443"/>
                </a:lnTo>
                <a:lnTo>
                  <a:pt x="2285047" y="5892376"/>
                </a:lnTo>
                <a:cubicBezTo>
                  <a:pt x="2271736" y="5808463"/>
                  <a:pt x="2273574" y="5706462"/>
                  <a:pt x="2292363" y="5597117"/>
                </a:cubicBezTo>
                <a:lnTo>
                  <a:pt x="2302771" y="5549808"/>
                </a:lnTo>
                <a:lnTo>
                  <a:pt x="2175397" y="5493953"/>
                </a:lnTo>
                <a:lnTo>
                  <a:pt x="2147739" y="5537213"/>
                </a:lnTo>
                <a:cubicBezTo>
                  <a:pt x="2083706" y="5627819"/>
                  <a:pt x="2012879" y="5701243"/>
                  <a:pt x="1944131" y="5751166"/>
                </a:cubicBezTo>
                <a:lnTo>
                  <a:pt x="1906501" y="5773027"/>
                </a:lnTo>
                <a:lnTo>
                  <a:pt x="1907713" y="5773608"/>
                </a:lnTo>
                <a:lnTo>
                  <a:pt x="1871145" y="5795631"/>
                </a:lnTo>
                <a:lnTo>
                  <a:pt x="1861673" y="5799069"/>
                </a:lnTo>
                <a:lnTo>
                  <a:pt x="1854477" y="5803249"/>
                </a:lnTo>
                <a:lnTo>
                  <a:pt x="1822598" y="5813253"/>
                </a:lnTo>
                <a:lnTo>
                  <a:pt x="1806147" y="5819223"/>
                </a:lnTo>
                <a:lnTo>
                  <a:pt x="1802776" y="5819471"/>
                </a:lnTo>
                <a:lnTo>
                  <a:pt x="1800217" y="5820275"/>
                </a:lnTo>
                <a:lnTo>
                  <a:pt x="1799222" y="5819734"/>
                </a:lnTo>
                <a:lnTo>
                  <a:pt x="1719744" y="5776487"/>
                </a:lnTo>
                <a:lnTo>
                  <a:pt x="1714682" y="5773734"/>
                </a:lnTo>
                <a:lnTo>
                  <a:pt x="1714681" y="5773734"/>
                </a:lnTo>
                <a:lnTo>
                  <a:pt x="1632570" y="5723517"/>
                </a:lnTo>
                <a:lnTo>
                  <a:pt x="1632570" y="5723516"/>
                </a:lnTo>
                <a:lnTo>
                  <a:pt x="1631607" y="5722928"/>
                </a:lnTo>
                <a:lnTo>
                  <a:pt x="1631024" y="5720315"/>
                </a:lnTo>
                <a:lnTo>
                  <a:pt x="1629552" y="5717265"/>
                </a:lnTo>
                <a:lnTo>
                  <a:pt x="1626493" y="5700007"/>
                </a:lnTo>
                <a:lnTo>
                  <a:pt x="1619223" y="5667425"/>
                </a:lnTo>
                <a:lnTo>
                  <a:pt x="1619245" y="5659115"/>
                </a:lnTo>
                <a:lnTo>
                  <a:pt x="1617483" y="5649179"/>
                </a:lnTo>
                <a:lnTo>
                  <a:pt x="1618271" y="5606500"/>
                </a:lnTo>
                <a:lnTo>
                  <a:pt x="1619383" y="5607259"/>
                </a:lnTo>
                <a:lnTo>
                  <a:pt x="1619500" y="5563740"/>
                </a:lnTo>
                <a:cubicBezTo>
                  <a:pt x="1628360" y="5479240"/>
                  <a:pt x="1656535" y="5381192"/>
                  <a:pt x="1702985" y="5280435"/>
                </a:cubicBezTo>
                <a:lnTo>
                  <a:pt x="1727726" y="5232722"/>
                </a:lnTo>
                <a:lnTo>
                  <a:pt x="1727724" y="5232721"/>
                </a:lnTo>
                <a:lnTo>
                  <a:pt x="1726315" y="5235439"/>
                </a:lnTo>
                <a:lnTo>
                  <a:pt x="1655184" y="5185442"/>
                </a:lnTo>
                <a:lnTo>
                  <a:pt x="1615685" y="5151443"/>
                </a:lnTo>
                <a:lnTo>
                  <a:pt x="1578794" y="5185138"/>
                </a:lnTo>
                <a:cubicBezTo>
                  <a:pt x="1493494" y="5256083"/>
                  <a:pt x="1406077" y="5308675"/>
                  <a:pt x="1326751" y="5339104"/>
                </a:cubicBezTo>
                <a:lnTo>
                  <a:pt x="1284744" y="5350479"/>
                </a:lnTo>
                <a:lnTo>
                  <a:pt x="1285764" y="5351355"/>
                </a:lnTo>
                <a:lnTo>
                  <a:pt x="1244743" y="5363161"/>
                </a:lnTo>
                <a:lnTo>
                  <a:pt x="1234705" y="5364032"/>
                </a:lnTo>
                <a:lnTo>
                  <a:pt x="1226672" y="5366207"/>
                </a:lnTo>
                <a:lnTo>
                  <a:pt x="1193289" y="5367618"/>
                </a:lnTo>
                <a:lnTo>
                  <a:pt x="1175855" y="5369128"/>
                </a:lnTo>
                <a:lnTo>
                  <a:pt x="1172533" y="5368495"/>
                </a:lnTo>
                <a:lnTo>
                  <a:pt x="1169855" y="5368609"/>
                </a:lnTo>
                <a:lnTo>
                  <a:pt x="1169033" y="5367830"/>
                </a:lnTo>
                <a:lnTo>
                  <a:pt x="1103456" y="5305485"/>
                </a:lnTo>
                <a:lnTo>
                  <a:pt x="1099279" y="5301516"/>
                </a:lnTo>
                <a:lnTo>
                  <a:pt x="1099278" y="5301515"/>
                </a:lnTo>
                <a:lnTo>
                  <a:pt x="1032963" y="5231759"/>
                </a:lnTo>
                <a:lnTo>
                  <a:pt x="1032963" y="5231757"/>
                </a:lnTo>
                <a:lnTo>
                  <a:pt x="1032184" y="5230940"/>
                </a:lnTo>
                <a:lnTo>
                  <a:pt x="1032298" y="5228264"/>
                </a:lnTo>
                <a:lnTo>
                  <a:pt x="1031665" y="5224937"/>
                </a:lnTo>
                <a:lnTo>
                  <a:pt x="1033176" y="5207476"/>
                </a:lnTo>
                <a:lnTo>
                  <a:pt x="1034588" y="5174123"/>
                </a:lnTo>
                <a:lnTo>
                  <a:pt x="1036760" y="5166100"/>
                </a:lnTo>
                <a:lnTo>
                  <a:pt x="1037630" y="5156049"/>
                </a:lnTo>
                <a:lnTo>
                  <a:pt x="1049437" y="5115027"/>
                </a:lnTo>
                <a:lnTo>
                  <a:pt x="1050315" y="5116048"/>
                </a:lnTo>
                <a:lnTo>
                  <a:pt x="1061690" y="5074042"/>
                </a:lnTo>
                <a:cubicBezTo>
                  <a:pt x="1092119" y="4994716"/>
                  <a:pt x="1144711" y="4907300"/>
                  <a:pt x="1215656" y="4821998"/>
                </a:cubicBezTo>
                <a:lnTo>
                  <a:pt x="1252061" y="4782141"/>
                </a:lnTo>
                <a:lnTo>
                  <a:pt x="1252059" y="4782138"/>
                </a:lnTo>
                <a:lnTo>
                  <a:pt x="1250113" y="4784269"/>
                </a:lnTo>
                <a:lnTo>
                  <a:pt x="1164166" y="4675093"/>
                </a:lnTo>
                <a:lnTo>
                  <a:pt x="1120359" y="4697808"/>
                </a:lnTo>
                <a:cubicBezTo>
                  <a:pt x="1019602" y="4744259"/>
                  <a:pt x="921552" y="4772434"/>
                  <a:pt x="837054" y="4781294"/>
                </a:cubicBezTo>
                <a:lnTo>
                  <a:pt x="793535" y="4781410"/>
                </a:lnTo>
                <a:lnTo>
                  <a:pt x="794293" y="4782521"/>
                </a:lnTo>
                <a:lnTo>
                  <a:pt x="751614" y="4783308"/>
                </a:lnTo>
                <a:lnTo>
                  <a:pt x="741691" y="4781550"/>
                </a:lnTo>
                <a:lnTo>
                  <a:pt x="733369" y="4781572"/>
                </a:lnTo>
                <a:lnTo>
                  <a:pt x="700759" y="4774295"/>
                </a:lnTo>
                <a:lnTo>
                  <a:pt x="683529" y="4771240"/>
                </a:lnTo>
                <a:lnTo>
                  <a:pt x="680483" y="4769769"/>
                </a:lnTo>
                <a:lnTo>
                  <a:pt x="677866" y="4769186"/>
                </a:lnTo>
                <a:lnTo>
                  <a:pt x="677275" y="4768221"/>
                </a:lnTo>
                <a:lnTo>
                  <a:pt x="630067" y="4691029"/>
                </a:lnTo>
                <a:lnTo>
                  <a:pt x="627060" y="4686113"/>
                </a:lnTo>
                <a:lnTo>
                  <a:pt x="581058" y="4601569"/>
                </a:lnTo>
                <a:lnTo>
                  <a:pt x="581059" y="4601568"/>
                </a:lnTo>
                <a:lnTo>
                  <a:pt x="580519" y="4600577"/>
                </a:lnTo>
                <a:lnTo>
                  <a:pt x="581321" y="4598022"/>
                </a:lnTo>
                <a:lnTo>
                  <a:pt x="581571" y="4594644"/>
                </a:lnTo>
                <a:lnTo>
                  <a:pt x="587550" y="4578170"/>
                </a:lnTo>
                <a:lnTo>
                  <a:pt x="597545" y="4546318"/>
                </a:lnTo>
                <a:lnTo>
                  <a:pt x="601720" y="4539132"/>
                </a:lnTo>
                <a:lnTo>
                  <a:pt x="605163" y="4529647"/>
                </a:lnTo>
                <a:lnTo>
                  <a:pt x="627184" y="4493079"/>
                </a:lnTo>
                <a:lnTo>
                  <a:pt x="627768" y="4494293"/>
                </a:lnTo>
                <a:lnTo>
                  <a:pt x="649628" y="4456663"/>
                </a:lnTo>
                <a:cubicBezTo>
                  <a:pt x="699551" y="4387915"/>
                  <a:pt x="772975" y="4317090"/>
                  <a:pt x="863580" y="4253058"/>
                </a:cubicBezTo>
                <a:lnTo>
                  <a:pt x="906970" y="4225317"/>
                </a:lnTo>
                <a:lnTo>
                  <a:pt x="906969" y="4225315"/>
                </a:lnTo>
                <a:lnTo>
                  <a:pt x="905215" y="4226436"/>
                </a:lnTo>
                <a:lnTo>
                  <a:pt x="853649" y="4097440"/>
                </a:lnTo>
                <a:lnTo>
                  <a:pt x="803678" y="4108433"/>
                </a:lnTo>
                <a:cubicBezTo>
                  <a:pt x="694332" y="4127224"/>
                  <a:pt x="592331" y="4129061"/>
                  <a:pt x="508418" y="4115749"/>
                </a:cubicBezTo>
                <a:lnTo>
                  <a:pt x="466352" y="4104598"/>
                </a:lnTo>
                <a:lnTo>
                  <a:pt x="466798" y="4105867"/>
                </a:lnTo>
                <a:lnTo>
                  <a:pt x="425369" y="4095581"/>
                </a:lnTo>
                <a:lnTo>
                  <a:pt x="416239" y="4091314"/>
                </a:lnTo>
                <a:lnTo>
                  <a:pt x="408196" y="4089182"/>
                </a:lnTo>
                <a:lnTo>
                  <a:pt x="378580" y="4073712"/>
                </a:lnTo>
                <a:lnTo>
                  <a:pt x="362728" y="4066303"/>
                </a:lnTo>
                <a:lnTo>
                  <a:pt x="360166" y="4064094"/>
                </a:lnTo>
                <a:lnTo>
                  <a:pt x="357789" y="4062853"/>
                </a:lnTo>
                <a:lnTo>
                  <a:pt x="357467" y="4061768"/>
                </a:lnTo>
                <a:lnTo>
                  <a:pt x="331848" y="3974989"/>
                </a:lnTo>
                <a:lnTo>
                  <a:pt x="330216" y="3969462"/>
                </a:lnTo>
                <a:lnTo>
                  <a:pt x="330215" y="3969461"/>
                </a:lnTo>
                <a:lnTo>
                  <a:pt x="307662" y="3875892"/>
                </a:lnTo>
                <a:lnTo>
                  <a:pt x="307664" y="3875891"/>
                </a:lnTo>
                <a:lnTo>
                  <a:pt x="307399" y="3874794"/>
                </a:lnTo>
                <a:lnTo>
                  <a:pt x="308834" y="3872533"/>
                </a:lnTo>
                <a:lnTo>
                  <a:pt x="309950" y="3869336"/>
                </a:lnTo>
                <a:lnTo>
                  <a:pt x="319990" y="3854970"/>
                </a:lnTo>
                <a:lnTo>
                  <a:pt x="337887" y="3826790"/>
                </a:lnTo>
                <a:lnTo>
                  <a:pt x="343779" y="3820930"/>
                </a:lnTo>
                <a:lnTo>
                  <a:pt x="349560" y="3812659"/>
                </a:lnTo>
                <a:lnTo>
                  <a:pt x="380296" y="3783037"/>
                </a:lnTo>
                <a:lnTo>
                  <a:pt x="380545" y="3784360"/>
                </a:lnTo>
                <a:lnTo>
                  <a:pt x="411399" y="3753669"/>
                </a:lnTo>
                <a:cubicBezTo>
                  <a:pt x="477415" y="3700185"/>
                  <a:pt x="566669" y="3650777"/>
                  <a:pt x="670761" y="3612377"/>
                </a:cubicBezTo>
                <a:lnTo>
                  <a:pt x="721313" y="3596348"/>
                </a:lnTo>
                <a:lnTo>
                  <a:pt x="721313" y="3596347"/>
                </a:lnTo>
                <a:lnTo>
                  <a:pt x="718542" y="3597226"/>
                </a:lnTo>
                <a:lnTo>
                  <a:pt x="708938" y="3546498"/>
                </a:lnTo>
                <a:lnTo>
                  <a:pt x="701166" y="3459477"/>
                </a:lnTo>
                <a:lnTo>
                  <a:pt x="650325" y="3457175"/>
                </a:lnTo>
                <a:cubicBezTo>
                  <a:pt x="539842" y="3447024"/>
                  <a:pt x="440842" y="3422400"/>
                  <a:pt x="363233" y="3387823"/>
                </a:cubicBezTo>
                <a:lnTo>
                  <a:pt x="325485" y="3366165"/>
                </a:lnTo>
                <a:lnTo>
                  <a:pt x="325588" y="3367506"/>
                </a:lnTo>
                <a:lnTo>
                  <a:pt x="288233" y="3346847"/>
                </a:lnTo>
                <a:lnTo>
                  <a:pt x="280519" y="3340364"/>
                </a:lnTo>
                <a:lnTo>
                  <a:pt x="273301" y="3336221"/>
                </a:lnTo>
                <a:lnTo>
                  <a:pt x="248698" y="3313614"/>
                </a:lnTo>
                <a:lnTo>
                  <a:pt x="235303" y="3302355"/>
                </a:lnTo>
                <a:lnTo>
                  <a:pt x="233401" y="3299558"/>
                </a:lnTo>
                <a:lnTo>
                  <a:pt x="231426" y="3297743"/>
                </a:lnTo>
                <a:lnTo>
                  <a:pt x="231397" y="3296613"/>
                </a:lnTo>
                <a:lnTo>
                  <a:pt x="229110" y="3206159"/>
                </a:lnTo>
                <a:lnTo>
                  <a:pt x="228964" y="3200398"/>
                </a:lnTo>
                <a:lnTo>
                  <a:pt x="228964" y="3200396"/>
                </a:lnTo>
                <a:lnTo>
                  <a:pt x="231396" y="3104181"/>
                </a:lnTo>
                <a:lnTo>
                  <a:pt x="231398" y="3104181"/>
                </a:lnTo>
                <a:lnTo>
                  <a:pt x="231426" y="3103053"/>
                </a:lnTo>
                <a:lnTo>
                  <a:pt x="233398" y="3101240"/>
                </a:lnTo>
                <a:lnTo>
                  <a:pt x="235303" y="3098441"/>
                </a:lnTo>
                <a:lnTo>
                  <a:pt x="248719" y="3087163"/>
                </a:lnTo>
                <a:lnTo>
                  <a:pt x="273301" y="3064575"/>
                </a:lnTo>
                <a:lnTo>
                  <a:pt x="280509" y="3060438"/>
                </a:lnTo>
                <a:lnTo>
                  <a:pt x="288233" y="3053946"/>
                </a:lnTo>
                <a:lnTo>
                  <a:pt x="325588" y="3033287"/>
                </a:lnTo>
                <a:lnTo>
                  <a:pt x="325485" y="3034632"/>
                </a:lnTo>
                <a:lnTo>
                  <a:pt x="363232" y="3012971"/>
                </a:lnTo>
                <a:cubicBezTo>
                  <a:pt x="440842" y="2978395"/>
                  <a:pt x="539842" y="2953772"/>
                  <a:pt x="650325" y="2943620"/>
                </a:cubicBezTo>
                <a:lnTo>
                  <a:pt x="704711" y="2941158"/>
                </a:lnTo>
                <a:lnTo>
                  <a:pt x="704711" y="2941156"/>
                </a:lnTo>
                <a:lnTo>
                  <a:pt x="701912" y="2941284"/>
                </a:lnTo>
                <a:lnTo>
                  <a:pt x="717216" y="2803150"/>
                </a:lnTo>
                <a:lnTo>
                  <a:pt x="670761" y="2788420"/>
                </a:lnTo>
                <a:cubicBezTo>
                  <a:pt x="566670" y="2750020"/>
                  <a:pt x="477416" y="2700614"/>
                  <a:pt x="411401" y="2647128"/>
                </a:cubicBezTo>
                <a:lnTo>
                  <a:pt x="380545" y="2616436"/>
                </a:lnTo>
                <a:lnTo>
                  <a:pt x="380298" y="2617759"/>
                </a:lnTo>
                <a:lnTo>
                  <a:pt x="349562" y="2588137"/>
                </a:lnTo>
                <a:lnTo>
                  <a:pt x="343789" y="2579877"/>
                </a:lnTo>
                <a:lnTo>
                  <a:pt x="337889" y="2574008"/>
                </a:lnTo>
                <a:lnTo>
                  <a:pt x="319976" y="2545803"/>
                </a:lnTo>
                <a:lnTo>
                  <a:pt x="309951" y="2531460"/>
                </a:lnTo>
                <a:lnTo>
                  <a:pt x="308838" y="2528265"/>
                </a:lnTo>
                <a:lnTo>
                  <a:pt x="307400" y="2526003"/>
                </a:lnTo>
                <a:lnTo>
                  <a:pt x="307665" y="2524902"/>
                </a:lnTo>
                <a:lnTo>
                  <a:pt x="328867" y="2436938"/>
                </a:lnTo>
                <a:lnTo>
                  <a:pt x="330216" y="2431335"/>
                </a:lnTo>
                <a:lnTo>
                  <a:pt x="330216" y="2431334"/>
                </a:lnTo>
                <a:lnTo>
                  <a:pt x="357470" y="2339025"/>
                </a:lnTo>
                <a:lnTo>
                  <a:pt x="357472" y="2339025"/>
                </a:lnTo>
                <a:lnTo>
                  <a:pt x="357790" y="2337943"/>
                </a:lnTo>
                <a:lnTo>
                  <a:pt x="360164" y="2336704"/>
                </a:lnTo>
                <a:lnTo>
                  <a:pt x="362729" y="2334493"/>
                </a:lnTo>
                <a:lnTo>
                  <a:pt x="378605" y="2327071"/>
                </a:lnTo>
                <a:lnTo>
                  <a:pt x="408197" y="2311617"/>
                </a:lnTo>
                <a:lnTo>
                  <a:pt x="416230" y="2309487"/>
                </a:lnTo>
                <a:lnTo>
                  <a:pt x="425371" y="2305213"/>
                </a:lnTo>
                <a:lnTo>
                  <a:pt x="466800" y="2294929"/>
                </a:lnTo>
                <a:lnTo>
                  <a:pt x="466354" y="2296199"/>
                </a:lnTo>
                <a:lnTo>
                  <a:pt x="508420" y="2285047"/>
                </a:lnTo>
                <a:cubicBezTo>
                  <a:pt x="536391" y="2280611"/>
                  <a:pt x="566372" y="2277857"/>
                  <a:pt x="597964" y="2276853"/>
                </a:cubicBezTo>
                <a:cubicBezTo>
                  <a:pt x="645354" y="2275347"/>
                  <a:pt x="696369" y="2277780"/>
                  <a:pt x="749668" y="2284375"/>
                </a:cubicBezTo>
                <a:lnTo>
                  <a:pt x="853477" y="2304770"/>
                </a:lnTo>
                <a:lnTo>
                  <a:pt x="854056" y="2303446"/>
                </a:lnTo>
                <a:lnTo>
                  <a:pt x="851382" y="2302859"/>
                </a:lnTo>
                <a:lnTo>
                  <a:pt x="907178" y="2175616"/>
                </a:lnTo>
                <a:lnTo>
                  <a:pt x="909170" y="2176889"/>
                </a:lnTo>
                <a:lnTo>
                  <a:pt x="909169" y="2176888"/>
                </a:lnTo>
                <a:lnTo>
                  <a:pt x="907179" y="2175615"/>
                </a:lnTo>
                <a:lnTo>
                  <a:pt x="907178" y="2175616"/>
                </a:lnTo>
                <a:lnTo>
                  <a:pt x="863583" y="2147743"/>
                </a:lnTo>
                <a:cubicBezTo>
                  <a:pt x="772978" y="2083710"/>
                  <a:pt x="699553" y="2012883"/>
                  <a:pt x="649630" y="1944135"/>
                </a:cubicBezTo>
                <a:lnTo>
                  <a:pt x="627770" y="1906504"/>
                </a:lnTo>
                <a:lnTo>
                  <a:pt x="627187" y="1907718"/>
                </a:lnTo>
                <a:lnTo>
                  <a:pt x="605166" y="1871149"/>
                </a:lnTo>
                <a:lnTo>
                  <a:pt x="601728" y="1861678"/>
                </a:lnTo>
                <a:lnTo>
                  <a:pt x="597548" y="1854482"/>
                </a:lnTo>
                <a:lnTo>
                  <a:pt x="587543" y="1822602"/>
                </a:lnTo>
                <a:lnTo>
                  <a:pt x="581574" y="1806152"/>
                </a:lnTo>
                <a:lnTo>
                  <a:pt x="581325" y="1802780"/>
                </a:lnTo>
                <a:lnTo>
                  <a:pt x="580522" y="1800220"/>
                </a:lnTo>
                <a:lnTo>
                  <a:pt x="581062" y="1799226"/>
                </a:lnTo>
                <a:lnTo>
                  <a:pt x="624309" y="1719746"/>
                </a:lnTo>
                <a:lnTo>
                  <a:pt x="627063" y="1714684"/>
                </a:lnTo>
                <a:lnTo>
                  <a:pt x="677279" y="1632579"/>
                </a:lnTo>
                <a:lnTo>
                  <a:pt x="677867" y="1631616"/>
                </a:lnTo>
                <a:lnTo>
                  <a:pt x="680482" y="1631032"/>
                </a:lnTo>
                <a:lnTo>
                  <a:pt x="683532" y="1629561"/>
                </a:lnTo>
                <a:lnTo>
                  <a:pt x="700789" y="1626500"/>
                </a:lnTo>
                <a:lnTo>
                  <a:pt x="733371" y="1619231"/>
                </a:lnTo>
                <a:lnTo>
                  <a:pt x="741682" y="1619253"/>
                </a:lnTo>
                <a:lnTo>
                  <a:pt x="751617" y="1617492"/>
                </a:lnTo>
                <a:lnTo>
                  <a:pt x="794297" y="1618280"/>
                </a:lnTo>
                <a:lnTo>
                  <a:pt x="793537" y="1619391"/>
                </a:lnTo>
                <a:lnTo>
                  <a:pt x="837057" y="1619507"/>
                </a:lnTo>
                <a:cubicBezTo>
                  <a:pt x="921556" y="1628368"/>
                  <a:pt x="1019605" y="1656543"/>
                  <a:pt x="1120361" y="1702990"/>
                </a:cubicBezTo>
                <a:lnTo>
                  <a:pt x="1168154" y="1727771"/>
                </a:lnTo>
                <a:lnTo>
                  <a:pt x="1168155" y="1727770"/>
                </a:lnTo>
                <a:lnTo>
                  <a:pt x="1165754" y="1726526"/>
                </a:lnTo>
                <a:lnTo>
                  <a:pt x="1215599" y="1655615"/>
                </a:lnTo>
                <a:lnTo>
                  <a:pt x="1249667" y="1616037"/>
                </a:lnTo>
                <a:lnTo>
                  <a:pt x="1215657" y="1578801"/>
                </a:lnTo>
                <a:cubicBezTo>
                  <a:pt x="1144712" y="1493498"/>
                  <a:pt x="1092119" y="1406084"/>
                  <a:pt x="1061692" y="1326757"/>
                </a:cubicBezTo>
                <a:lnTo>
                  <a:pt x="1050316" y="1284750"/>
                </a:lnTo>
                <a:lnTo>
                  <a:pt x="1049440" y="1285770"/>
                </a:lnTo>
                <a:lnTo>
                  <a:pt x="1037633" y="1244749"/>
                </a:lnTo>
                <a:lnTo>
                  <a:pt x="1036763" y="1234708"/>
                </a:lnTo>
                <a:lnTo>
                  <a:pt x="1034588" y="1226678"/>
                </a:lnTo>
                <a:lnTo>
                  <a:pt x="1033176" y="1193295"/>
                </a:lnTo>
                <a:lnTo>
                  <a:pt x="1031667" y="1175861"/>
                </a:lnTo>
                <a:lnTo>
                  <a:pt x="1032300" y="1172539"/>
                </a:lnTo>
                <a:lnTo>
                  <a:pt x="1032186" y="1169859"/>
                </a:lnTo>
                <a:lnTo>
                  <a:pt x="1032965" y="1169038"/>
                </a:lnTo>
                <a:lnTo>
                  <a:pt x="1095309" y="1103461"/>
                </a:lnTo>
                <a:lnTo>
                  <a:pt x="1099279" y="1099285"/>
                </a:lnTo>
                <a:lnTo>
                  <a:pt x="1099280" y="1099284"/>
                </a:lnTo>
                <a:lnTo>
                  <a:pt x="1169035" y="1032968"/>
                </a:lnTo>
                <a:lnTo>
                  <a:pt x="1169036" y="1032968"/>
                </a:lnTo>
                <a:lnTo>
                  <a:pt x="1169854" y="1032191"/>
                </a:lnTo>
                <a:lnTo>
                  <a:pt x="1172530" y="1032304"/>
                </a:lnTo>
                <a:lnTo>
                  <a:pt x="1175858" y="1031671"/>
                </a:lnTo>
                <a:lnTo>
                  <a:pt x="1193319" y="1033181"/>
                </a:lnTo>
                <a:lnTo>
                  <a:pt x="1226672" y="1034592"/>
                </a:lnTo>
                <a:lnTo>
                  <a:pt x="1234693" y="1036766"/>
                </a:lnTo>
                <a:lnTo>
                  <a:pt x="1244746" y="1037636"/>
                </a:lnTo>
                <a:lnTo>
                  <a:pt x="1285768" y="1049443"/>
                </a:lnTo>
                <a:lnTo>
                  <a:pt x="1284746" y="1050320"/>
                </a:lnTo>
                <a:lnTo>
                  <a:pt x="1326752" y="1061696"/>
                </a:lnTo>
                <a:cubicBezTo>
                  <a:pt x="1406079" y="1092125"/>
                  <a:pt x="1493494" y="1144716"/>
                  <a:pt x="1578795" y="1215662"/>
                </a:cubicBezTo>
                <a:lnTo>
                  <a:pt x="1618430" y="1251864"/>
                </a:lnTo>
                <a:lnTo>
                  <a:pt x="1618432" y="1251863"/>
                </a:lnTo>
                <a:lnTo>
                  <a:pt x="1616888" y="1250452"/>
                </a:lnTo>
                <a:lnTo>
                  <a:pt x="1725926" y="1164613"/>
                </a:lnTo>
                <a:lnTo>
                  <a:pt x="1702985" y="1120367"/>
                </a:lnTo>
                <a:cubicBezTo>
                  <a:pt x="1656534" y="1019611"/>
                  <a:pt x="1628360" y="921561"/>
                  <a:pt x="1619500" y="837061"/>
                </a:cubicBezTo>
                <a:lnTo>
                  <a:pt x="1619383" y="793542"/>
                </a:lnTo>
                <a:lnTo>
                  <a:pt x="1618273" y="794301"/>
                </a:lnTo>
                <a:lnTo>
                  <a:pt x="1617485" y="751622"/>
                </a:lnTo>
                <a:lnTo>
                  <a:pt x="1619244" y="741699"/>
                </a:lnTo>
                <a:lnTo>
                  <a:pt x="1619222" y="733377"/>
                </a:lnTo>
                <a:lnTo>
                  <a:pt x="1626499" y="700766"/>
                </a:lnTo>
                <a:lnTo>
                  <a:pt x="1629552" y="683536"/>
                </a:lnTo>
                <a:lnTo>
                  <a:pt x="1631023" y="680491"/>
                </a:lnTo>
                <a:lnTo>
                  <a:pt x="1631608" y="677873"/>
                </a:lnTo>
                <a:lnTo>
                  <a:pt x="1632572" y="677283"/>
                </a:lnTo>
                <a:lnTo>
                  <a:pt x="1709764" y="630074"/>
                </a:lnTo>
                <a:lnTo>
                  <a:pt x="1714680" y="627068"/>
                </a:lnTo>
                <a:lnTo>
                  <a:pt x="1714681" y="627068"/>
                </a:lnTo>
                <a:lnTo>
                  <a:pt x="1799224" y="581066"/>
                </a:lnTo>
                <a:lnTo>
                  <a:pt x="1799225" y="581065"/>
                </a:lnTo>
                <a:lnTo>
                  <a:pt x="1800217" y="580526"/>
                </a:lnTo>
                <a:lnTo>
                  <a:pt x="1802772" y="581328"/>
                </a:lnTo>
                <a:lnTo>
                  <a:pt x="1806149" y="581578"/>
                </a:lnTo>
                <a:lnTo>
                  <a:pt x="1822623" y="587557"/>
                </a:lnTo>
                <a:lnTo>
                  <a:pt x="1854475" y="597553"/>
                </a:lnTo>
                <a:lnTo>
                  <a:pt x="1861661" y="601727"/>
                </a:lnTo>
                <a:lnTo>
                  <a:pt x="1871146" y="605170"/>
                </a:lnTo>
                <a:lnTo>
                  <a:pt x="1907715" y="627192"/>
                </a:lnTo>
                <a:lnTo>
                  <a:pt x="1906500" y="627775"/>
                </a:lnTo>
                <a:lnTo>
                  <a:pt x="1944132" y="649635"/>
                </a:lnTo>
                <a:cubicBezTo>
                  <a:pt x="2012880" y="699559"/>
                  <a:pt x="2083704" y="772983"/>
                  <a:pt x="2147738" y="863588"/>
                </a:cubicBezTo>
                <a:lnTo>
                  <a:pt x="2174623" y="905640"/>
                </a:lnTo>
                <a:lnTo>
                  <a:pt x="2303462" y="854137"/>
                </a:lnTo>
                <a:lnTo>
                  <a:pt x="2303958" y="856392"/>
                </a:lnTo>
                <a:lnTo>
                  <a:pt x="2303959" y="856392"/>
                </a:lnTo>
                <a:lnTo>
                  <a:pt x="2292363" y="803681"/>
                </a:lnTo>
                <a:cubicBezTo>
                  <a:pt x="2273573" y="694337"/>
                  <a:pt x="2271735" y="592336"/>
                  <a:pt x="2285047" y="508422"/>
                </a:cubicBezTo>
                <a:lnTo>
                  <a:pt x="2296199" y="466357"/>
                </a:lnTo>
                <a:lnTo>
                  <a:pt x="2294930" y="466802"/>
                </a:lnTo>
                <a:lnTo>
                  <a:pt x="2305216" y="425374"/>
                </a:lnTo>
                <a:lnTo>
                  <a:pt x="2309481" y="416244"/>
                </a:lnTo>
                <a:lnTo>
                  <a:pt x="2311614" y="408200"/>
                </a:lnTo>
                <a:lnTo>
                  <a:pt x="2327083" y="378584"/>
                </a:lnTo>
                <a:lnTo>
                  <a:pt x="2334493" y="362732"/>
                </a:lnTo>
                <a:lnTo>
                  <a:pt x="2336702" y="360170"/>
                </a:lnTo>
                <a:lnTo>
                  <a:pt x="2337943" y="357792"/>
                </a:lnTo>
                <a:lnTo>
                  <a:pt x="2339028" y="357471"/>
                </a:lnTo>
                <a:lnTo>
                  <a:pt x="2425809" y="331851"/>
                </a:lnTo>
                <a:lnTo>
                  <a:pt x="2431336" y="330220"/>
                </a:lnTo>
                <a:lnTo>
                  <a:pt x="2431336" y="330220"/>
                </a:lnTo>
                <a:lnTo>
                  <a:pt x="2524905" y="307667"/>
                </a:lnTo>
                <a:lnTo>
                  <a:pt x="2524905" y="307668"/>
                </a:lnTo>
                <a:lnTo>
                  <a:pt x="2526002" y="307403"/>
                </a:lnTo>
                <a:lnTo>
                  <a:pt x="2528263" y="308839"/>
                </a:lnTo>
                <a:lnTo>
                  <a:pt x="2531461" y="309953"/>
                </a:lnTo>
                <a:lnTo>
                  <a:pt x="2545826" y="319994"/>
                </a:lnTo>
                <a:lnTo>
                  <a:pt x="2574006" y="337892"/>
                </a:lnTo>
                <a:lnTo>
                  <a:pt x="2579866" y="343783"/>
                </a:lnTo>
                <a:lnTo>
                  <a:pt x="2588139" y="349565"/>
                </a:lnTo>
                <a:lnTo>
                  <a:pt x="2617761" y="380300"/>
                </a:lnTo>
                <a:lnTo>
                  <a:pt x="2616436" y="380549"/>
                </a:lnTo>
                <a:lnTo>
                  <a:pt x="2647128" y="411403"/>
                </a:lnTo>
                <a:cubicBezTo>
                  <a:pt x="2700611" y="477419"/>
                  <a:pt x="2750020" y="566673"/>
                  <a:pt x="2788419" y="670766"/>
                </a:cubicBezTo>
                <a:lnTo>
                  <a:pt x="2803712" y="718994"/>
                </a:lnTo>
                <a:lnTo>
                  <a:pt x="2854545" y="709369"/>
                </a:lnTo>
                <a:lnTo>
                  <a:pt x="2941297" y="701623"/>
                </a:lnTo>
                <a:lnTo>
                  <a:pt x="2943618" y="650333"/>
                </a:lnTo>
                <a:cubicBezTo>
                  <a:pt x="2953770" y="539849"/>
                  <a:pt x="2978395" y="440849"/>
                  <a:pt x="3012971" y="363240"/>
                </a:cubicBezTo>
                <a:lnTo>
                  <a:pt x="3034629" y="325493"/>
                </a:lnTo>
                <a:lnTo>
                  <a:pt x="3033289" y="325594"/>
                </a:lnTo>
                <a:lnTo>
                  <a:pt x="3053947" y="288241"/>
                </a:lnTo>
                <a:lnTo>
                  <a:pt x="3060431" y="280526"/>
                </a:lnTo>
                <a:lnTo>
                  <a:pt x="3064573" y="273308"/>
                </a:lnTo>
                <a:lnTo>
                  <a:pt x="3087179" y="248704"/>
                </a:lnTo>
                <a:lnTo>
                  <a:pt x="3098439" y="235310"/>
                </a:lnTo>
                <a:lnTo>
                  <a:pt x="3101237" y="233408"/>
                </a:lnTo>
                <a:lnTo>
                  <a:pt x="3103051" y="231434"/>
                </a:lnTo>
                <a:lnTo>
                  <a:pt x="3104181" y="231403"/>
                </a:lnTo>
                <a:lnTo>
                  <a:pt x="3194635" y="229118"/>
                </a:lnTo>
                <a:lnTo>
                  <a:pt x="3200395" y="228972"/>
                </a:lnTo>
                <a:close/>
                <a:moveTo>
                  <a:pt x="3200399" y="91440"/>
                </a:moveTo>
                <a:cubicBezTo>
                  <a:pt x="1483369" y="91440"/>
                  <a:pt x="91440" y="1483369"/>
                  <a:pt x="91440" y="3200400"/>
                </a:cubicBezTo>
                <a:cubicBezTo>
                  <a:pt x="91440" y="4917431"/>
                  <a:pt x="1483369" y="6309360"/>
                  <a:pt x="3200399" y="6309360"/>
                </a:cubicBezTo>
                <a:cubicBezTo>
                  <a:pt x="4917431" y="6309360"/>
                  <a:pt x="6309359" y="4917431"/>
                  <a:pt x="6309359" y="3200400"/>
                </a:cubicBezTo>
                <a:cubicBezTo>
                  <a:pt x="6309359" y="1483369"/>
                  <a:pt x="4917431" y="91440"/>
                  <a:pt x="3200399" y="91440"/>
                </a:cubicBezTo>
                <a:close/>
                <a:moveTo>
                  <a:pt x="3200399" y="0"/>
                </a:moveTo>
                <a:cubicBezTo>
                  <a:pt x="4967931" y="0"/>
                  <a:pt x="6400799" y="1432868"/>
                  <a:pt x="6400799" y="3200400"/>
                </a:cubicBezTo>
                <a:cubicBezTo>
                  <a:pt x="6400799" y="4967932"/>
                  <a:pt x="4967931" y="6400800"/>
                  <a:pt x="3200399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39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4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10217797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1150" y="6412447"/>
            <a:ext cx="1382532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BE59CABD-2EBF-4F41-9202-A0346D9F19E4}" type="datetimeFigureOut">
              <a:rPr lang="en-IN" smtClean="0"/>
              <a:t>19-01-2024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994449-6486-4C55-8F49-D4B8C11B22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5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verleaf.com/learn/latex/Tutorials" TargetMode="External"/><Relationship Id="rId2" Type="http://schemas.openxmlformats.org/officeDocument/2006/relationships/hyperlink" Target="http://www.geeksforgeeks.org/python-programming-languag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.iitk.ac.in/users/purushot/courses/ml/faq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90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MLConversations" TargetMode="External"/><Relationship Id="rId2" Type="http://schemas.openxmlformats.org/officeDocument/2006/relationships/hyperlink" Target="https://www.cse.iitk.ac.in/users/purushot/courses/ml/2023-24-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urushottamkar/cs771" TargetMode="External"/><Relationship Id="rId4" Type="http://schemas.openxmlformats.org/officeDocument/2006/relationships/hyperlink" Target="https://piazza.com/iitk.ac.in/secondsemester2024/cs77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purushot@cse.iitk.ac.i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A93AD-7862-C248-3C87-63CA5D5B57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A8D27-CEC4-7154-3516-22D26C033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CS771: Introduction to Machine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843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FFB9-8570-E09C-4302-6C444744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26548-F189-ADE0-D38F-8D769009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 single textbook for the course</a:t>
            </a:r>
          </a:p>
          <a:p>
            <a:endParaRPr lang="en-IN" dirty="0"/>
          </a:p>
          <a:p>
            <a:r>
              <a:rPr lang="en-IN" dirty="0"/>
              <a:t>List of reference material is up on course website</a:t>
            </a:r>
          </a:p>
          <a:p>
            <a:endParaRPr lang="en-IN" dirty="0"/>
          </a:p>
          <a:p>
            <a:r>
              <a:rPr lang="en-IN" dirty="0"/>
              <a:t>Python Resources: several available – choose your favourite</a:t>
            </a:r>
          </a:p>
          <a:p>
            <a:pPr lvl="1"/>
            <a:r>
              <a:rPr lang="en-IN" dirty="0">
                <a:hlinkClick r:id="rId2"/>
              </a:rPr>
              <a:t>www.geeksforgeeks.org/python-programming-language/</a:t>
            </a:r>
            <a:endParaRPr lang="en-IN" dirty="0"/>
          </a:p>
          <a:p>
            <a:pPr lvl="1"/>
            <a:endParaRPr lang="en-IN" dirty="0"/>
          </a:p>
          <a:p>
            <a:r>
              <a:rPr lang="en-IN" dirty="0"/>
              <a:t>LaTeX resources: several available – choose your favourite</a:t>
            </a:r>
          </a:p>
          <a:p>
            <a:pPr lvl="1"/>
            <a:r>
              <a:rPr lang="en-IN" dirty="0">
                <a:hlinkClick r:id="rId3"/>
              </a:rPr>
              <a:t>www.overleaf.com/learn/latex/Tutorials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82CAF-DAC9-A0E2-288A-46878957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Thanks to Amit Chandak and Gourav Takhar for the helpful links!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32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A8D7-A707-6326-7532-0E700B21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  <a:endParaRPr lang="en-IN" dirty="0"/>
          </a:p>
        </p:txBody>
      </p:sp>
      <p:pic>
        <p:nvPicPr>
          <p:cNvPr id="8" name="Content Placeholder 7" descr="Books with solid fill">
            <a:extLst>
              <a:ext uri="{FF2B5EF4-FFF2-40B4-BE49-F238E27FC236}">
                <a16:creationId xmlns:a16="http://schemas.microsoft.com/office/drawing/2014/main" id="{4B6D99E7-A0DF-2EFF-05F6-02C2983137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1595" y="1166761"/>
            <a:ext cx="914400" cy="914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27D4D-6D51-CF73-8635-0294A652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8120" y="1111624"/>
            <a:ext cx="4825561" cy="5300822"/>
          </a:xfrm>
        </p:spPr>
        <p:txBody>
          <a:bodyPr>
            <a:normAutofit/>
          </a:bodyPr>
          <a:lstStyle/>
          <a:p>
            <a:r>
              <a:rPr lang="en-IN" sz="3200" dirty="0"/>
              <a:t>Detailed syllabus for this course</a:t>
            </a:r>
          </a:p>
          <a:p>
            <a:r>
              <a:rPr lang="en-IN" sz="3200" dirty="0"/>
              <a:t>Course calendar: schedule for holidays, exams, quizzes</a:t>
            </a:r>
          </a:p>
          <a:p>
            <a:r>
              <a:rPr lang="en-IN" sz="3200" dirty="0"/>
              <a:t>Course policy: assessment, course drop, make-up</a:t>
            </a:r>
          </a:p>
          <a:p>
            <a:r>
              <a:rPr lang="en-IN" sz="3200" dirty="0"/>
              <a:t>Use of unfair means, penalties and safeguards</a:t>
            </a:r>
          </a:p>
          <a:p>
            <a:r>
              <a:rPr lang="en-IN" sz="3200" dirty="0"/>
              <a:t>Course etiquettes</a:t>
            </a:r>
          </a:p>
        </p:txBody>
      </p:sp>
      <p:pic>
        <p:nvPicPr>
          <p:cNvPr id="16" name="Graphic 15" descr="Weights Uneven with solid fill">
            <a:extLst>
              <a:ext uri="{FF2B5EF4-FFF2-40B4-BE49-F238E27FC236}">
                <a16:creationId xmlns:a16="http://schemas.microsoft.com/office/drawing/2014/main" id="{7CB3204B-215B-4520-540D-E44EAC73F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1595" y="4078944"/>
            <a:ext cx="914400" cy="914400"/>
          </a:xfrm>
          <a:prstGeom prst="rect">
            <a:avLst/>
          </a:prstGeom>
        </p:spPr>
      </p:pic>
      <p:pic>
        <p:nvPicPr>
          <p:cNvPr id="20" name="Graphic 19" descr="Gavel with solid fill">
            <a:extLst>
              <a:ext uri="{FF2B5EF4-FFF2-40B4-BE49-F238E27FC236}">
                <a16:creationId xmlns:a16="http://schemas.microsoft.com/office/drawing/2014/main" id="{DF2BA012-CC1C-32DA-F560-8F64280E3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1595" y="3107621"/>
            <a:ext cx="914400" cy="914400"/>
          </a:xfrm>
          <a:prstGeom prst="rect">
            <a:avLst/>
          </a:prstGeom>
        </p:spPr>
      </p:pic>
      <p:pic>
        <p:nvPicPr>
          <p:cNvPr id="22" name="Graphic 21" descr="Daily calendar with solid fill">
            <a:extLst>
              <a:ext uri="{FF2B5EF4-FFF2-40B4-BE49-F238E27FC236}">
                <a16:creationId xmlns:a16="http://schemas.microsoft.com/office/drawing/2014/main" id="{C6BE71ED-85F6-F210-A790-45C16E4A67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1595" y="2136298"/>
            <a:ext cx="914400" cy="914400"/>
          </a:xfrm>
          <a:prstGeom prst="rect">
            <a:avLst/>
          </a:prstGeom>
        </p:spPr>
      </p:pic>
      <p:pic>
        <p:nvPicPr>
          <p:cNvPr id="23" name="Graphic 22" descr="Chat with solid fill">
            <a:extLst>
              <a:ext uri="{FF2B5EF4-FFF2-40B4-BE49-F238E27FC236}">
                <a16:creationId xmlns:a16="http://schemas.microsoft.com/office/drawing/2014/main" id="{83F530D5-7F4E-2951-A6DB-30CC83159C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0045" y="5050267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108FF-E852-84BA-C969-1078973336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353" y="1166762"/>
            <a:ext cx="5728232" cy="47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1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288827-A883-AF15-4EB2-9F68AF72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Summary of To-Dos for You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BDDC7-63FC-FD2E-C6C3-739EFB000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54" y="1111624"/>
            <a:ext cx="11600328" cy="5746376"/>
          </a:xfrm>
        </p:spPr>
        <p:txBody>
          <a:bodyPr>
            <a:normAutofit/>
          </a:bodyPr>
          <a:lstStyle/>
          <a:p>
            <a:r>
              <a:rPr lang="en-US" dirty="0"/>
              <a:t>Everybody</a:t>
            </a:r>
          </a:p>
          <a:p>
            <a:pPr lvl="2"/>
            <a:r>
              <a:rPr lang="en-US" dirty="0"/>
              <a:t>Refresh your calculus, probability theory, linear algebra basics</a:t>
            </a:r>
          </a:p>
          <a:p>
            <a:pPr lvl="2"/>
            <a:r>
              <a:rPr lang="en-US" dirty="0"/>
              <a:t>Start learning/refreshing Python and LaTeX skills</a:t>
            </a:r>
          </a:p>
          <a:p>
            <a:r>
              <a:rPr lang="en-IN" dirty="0"/>
              <a:t>Create a homepage on CC/CSE home servers</a:t>
            </a:r>
            <a:endParaRPr lang="en-US" dirty="0"/>
          </a:p>
          <a:p>
            <a:r>
              <a:rPr lang="en-US" dirty="0"/>
              <a:t>Students who are already registered</a:t>
            </a:r>
          </a:p>
          <a:p>
            <a:pPr lvl="2"/>
            <a:r>
              <a:rPr lang="en-US" dirty="0"/>
              <a:t>Start forming groups of five (5) students – do not wait long</a:t>
            </a:r>
          </a:p>
          <a:p>
            <a:r>
              <a:rPr lang="en-US" dirty="0"/>
              <a:t>Students who wish to audit</a:t>
            </a:r>
          </a:p>
          <a:p>
            <a:pPr lvl="2"/>
            <a:r>
              <a:rPr lang="en-US" dirty="0"/>
              <a:t>Send an email to the instructor if not already done so</a:t>
            </a:r>
          </a:p>
          <a:p>
            <a:r>
              <a:rPr lang="en-US" dirty="0"/>
              <a:t>Students who wish to credit</a:t>
            </a:r>
          </a:p>
          <a:p>
            <a:pPr lvl="2"/>
            <a:r>
              <a:rPr lang="en-US" dirty="0"/>
              <a:t>Apply during add-drop – will use published policy to accept</a:t>
            </a:r>
          </a:p>
          <a:p>
            <a:pPr lvl="2"/>
            <a:r>
              <a:rPr lang="en-US" dirty="0"/>
              <a:t>Policy: </a:t>
            </a:r>
            <a:r>
              <a:rPr lang="en-US" dirty="0">
                <a:hlinkClick r:id="rId2"/>
              </a:rPr>
              <a:t>https://www.cse.iitk.ac.in/users/purushot/courses/ml/faq.html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3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510F22-83CA-BB01-EBEE-F28AC1BA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Teaser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57D69-A6A0-66C4-E048-7083789A4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point of machine learning?</a:t>
            </a:r>
          </a:p>
          <a:p>
            <a:r>
              <a:rPr lang="en-US" dirty="0"/>
              <a:t>A few cool ML apps developed by your peers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276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719EF-17E4-D24D-466A-089A7D7D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point of ML anyway?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5F675-D034-9341-AC81-129879976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The art and science of designing adaptive algorithms</a:t>
            </a:r>
          </a:p>
          <a:p>
            <a:endParaRPr lang="en-IN" dirty="0"/>
          </a:p>
          <a:p>
            <a:r>
              <a:rPr lang="en-IN" dirty="0"/>
              <a:t>ML is a way to uncover hidden patterns in data</a:t>
            </a:r>
          </a:p>
          <a:p>
            <a:r>
              <a:rPr lang="en-IN" dirty="0"/>
              <a:t>ML is a way to automate tedious and repetitive tasks</a:t>
            </a:r>
          </a:p>
          <a:p>
            <a:r>
              <a:rPr lang="en-IN" dirty="0"/>
              <a:t>ML is a way to predict the future by looking at the past</a:t>
            </a:r>
          </a:p>
          <a:p>
            <a:endParaRPr lang="en-IN" dirty="0"/>
          </a:p>
          <a:p>
            <a:r>
              <a:rPr lang="en-IN" dirty="0"/>
              <a:t>At a high-level ML does this by</a:t>
            </a:r>
          </a:p>
          <a:p>
            <a:pPr lvl="1"/>
            <a:r>
              <a:rPr lang="en-IN" dirty="0"/>
              <a:t>Looking at lots of data to examine input-output behaviour</a:t>
            </a:r>
          </a:p>
          <a:p>
            <a:pPr lvl="1"/>
            <a:r>
              <a:rPr lang="en-IN" dirty="0"/>
              <a:t>Replicate that behaviour by writing a program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8EA446-8F82-28E8-BB0B-459E6B4EB15D}"/>
              </a:ext>
            </a:extLst>
          </p:cNvPr>
          <p:cNvGrpSpPr/>
          <p:nvPr/>
        </p:nvGrpSpPr>
        <p:grpSpPr>
          <a:xfrm>
            <a:off x="783418" y="36191"/>
            <a:ext cx="10573900" cy="2697470"/>
            <a:chOff x="783418" y="36191"/>
            <a:chExt cx="10573900" cy="26974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25F073-17EE-0B9B-00A7-459BC26902E8}"/>
                </a:ext>
              </a:extLst>
            </p:cNvPr>
            <p:cNvSpPr txBox="1"/>
            <p:nvPr/>
          </p:nvSpPr>
          <p:spPr>
            <a:xfrm>
              <a:off x="783418" y="517670"/>
              <a:ext cx="99272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rPr>
                <a:t>“</a:t>
              </a:r>
              <a:endParaRPr lang="en-US" sz="13800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22FA2A-9BFE-E9A1-3271-D33301C9393E}"/>
                </a:ext>
              </a:extLst>
            </p:cNvPr>
            <p:cNvSpPr txBox="1"/>
            <p:nvPr/>
          </p:nvSpPr>
          <p:spPr>
            <a:xfrm rot="10800000">
              <a:off x="10364590" y="36191"/>
              <a:ext cx="99272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rPr>
                <a:t>“</a:t>
              </a:r>
              <a:endParaRPr lang="en-US" sz="13800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F276BC-908E-6E68-2A54-D544EA18A39D}"/>
              </a:ext>
            </a:extLst>
          </p:cNvPr>
          <p:cNvSpPr txBox="1"/>
          <p:nvPr/>
        </p:nvSpPr>
        <p:spPr>
          <a:xfrm>
            <a:off x="1776147" y="1040890"/>
            <a:ext cx="867565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The art and science of dealing with uncertainty</a:t>
            </a:r>
          </a:p>
        </p:txBody>
      </p:sp>
    </p:spTree>
    <p:extLst>
      <p:ext uri="{BB962C8B-B14F-4D97-AF65-F5344CB8AC3E}">
        <p14:creationId xmlns:p14="http://schemas.microsoft.com/office/powerpoint/2010/main" val="2601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3352" y="1785199"/>
                <a:ext cx="5757977" cy="4627247"/>
              </a:xfrm>
            </p:spPr>
            <p:txBody>
              <a:bodyPr/>
              <a:lstStyle/>
              <a:p>
                <a:r>
                  <a:rPr lang="en-IN" dirty="0"/>
                  <a:t>A Non-adaptive Algorithm</a:t>
                </a:r>
              </a:p>
              <a:p>
                <a:r>
                  <a:rPr lang="en-IN" b="1" dirty="0"/>
                  <a:t>Sorting</a:t>
                </a:r>
                <a:r>
                  <a:rPr lang="en-IN" dirty="0"/>
                  <a:t>: 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numbers, sort them in decreasing order of their value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3352" y="1785199"/>
                <a:ext cx="5757977" cy="4627247"/>
              </a:xfrm>
              <a:blipFill>
                <a:blip r:embed="rId3"/>
                <a:stretch>
                  <a:fillRect l="-636" t="-2635" r="-34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1330" y="1785199"/>
                <a:ext cx="5842352" cy="4627247"/>
              </a:xfrm>
            </p:spPr>
            <p:txBody>
              <a:bodyPr/>
              <a:lstStyle/>
              <a:p>
                <a:r>
                  <a:rPr lang="en-IN" dirty="0"/>
                  <a:t>An Adaptive Algorithm</a:t>
                </a:r>
              </a:p>
              <a:p>
                <a:r>
                  <a:rPr lang="en-IN" b="1" dirty="0"/>
                  <a:t>Recommendation</a:t>
                </a:r>
                <a:r>
                  <a:rPr lang="en-IN" dirty="0"/>
                  <a:t>: given a person John and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items, sort items in decreasing order of how much John likes them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1330" y="1785199"/>
                <a:ext cx="5842352" cy="4627247"/>
              </a:xfrm>
              <a:blipFill>
                <a:blip r:embed="rId4"/>
                <a:stretch>
                  <a:fillRect l="-521" t="-2635" r="-1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65597" y="3293806"/>
            <a:ext cx="560439" cy="3231655"/>
            <a:chOff x="530942" y="3293806"/>
            <a:chExt cx="560439" cy="3231655"/>
          </a:xfrm>
        </p:grpSpPr>
        <p:sp>
          <p:nvSpPr>
            <p:cNvPr id="11" name="TextBox 10"/>
            <p:cNvSpPr txBox="1"/>
            <p:nvPr/>
          </p:nvSpPr>
          <p:spPr>
            <a:xfrm>
              <a:off x="530942" y="329380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0942" y="375547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0942" y="421713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942" y="467880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9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0942" y="514046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0942" y="560213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0942" y="606379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9470" y="3293806"/>
            <a:ext cx="560440" cy="3231655"/>
            <a:chOff x="530941" y="3293806"/>
            <a:chExt cx="560440" cy="3231655"/>
          </a:xfrm>
        </p:grpSpPr>
        <p:sp>
          <p:nvSpPr>
            <p:cNvPr id="20" name="TextBox 19"/>
            <p:cNvSpPr txBox="1"/>
            <p:nvPr/>
          </p:nvSpPr>
          <p:spPr>
            <a:xfrm>
              <a:off x="530942" y="329380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9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0942" y="375547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0942" y="421713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0942" y="467880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942" y="514046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942" y="560213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0941" y="606379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281767" y="3293806"/>
            <a:ext cx="560439" cy="3231655"/>
            <a:chOff x="530942" y="3293806"/>
            <a:chExt cx="560439" cy="3231655"/>
          </a:xfrm>
        </p:grpSpPr>
        <p:sp>
          <p:nvSpPr>
            <p:cNvPr id="28" name="TextBox 27"/>
            <p:cNvSpPr txBox="1"/>
            <p:nvPr/>
          </p:nvSpPr>
          <p:spPr>
            <a:xfrm>
              <a:off x="530942" y="329380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0942" y="375547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-6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0942" y="421713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0942" y="467880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0942" y="514046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0942" y="560213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0942" y="606379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953866" y="3293806"/>
            <a:ext cx="560440" cy="3231655"/>
            <a:chOff x="530941" y="3293806"/>
            <a:chExt cx="560440" cy="3231655"/>
          </a:xfrm>
        </p:grpSpPr>
        <p:sp>
          <p:nvSpPr>
            <p:cNvPr id="36" name="TextBox 35"/>
            <p:cNvSpPr txBox="1"/>
            <p:nvPr/>
          </p:nvSpPr>
          <p:spPr>
            <a:xfrm>
              <a:off x="530942" y="329380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0942" y="375547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0942" y="421713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0942" y="467880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0942" y="514046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0942" y="5602131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30941" y="6063796"/>
              <a:ext cx="560439" cy="4616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+mj-lt"/>
                </a:rPr>
                <a:t>-6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8584872" y="2897041"/>
            <a:ext cx="1212680" cy="1754518"/>
            <a:chOff x="6778639" y="-817741"/>
            <a:chExt cx="1212680" cy="1754518"/>
          </a:xfrm>
        </p:grpSpPr>
        <p:grpSp>
          <p:nvGrpSpPr>
            <p:cNvPr id="178" name="Group 177"/>
            <p:cNvGrpSpPr/>
            <p:nvPr/>
          </p:nvGrpSpPr>
          <p:grpSpPr>
            <a:xfrm>
              <a:off x="6778639" y="-817741"/>
              <a:ext cx="1212680" cy="1735522"/>
              <a:chOff x="5942645" y="-656900"/>
              <a:chExt cx="3568475" cy="5107009"/>
            </a:xfrm>
          </p:grpSpPr>
          <p:sp>
            <p:nvSpPr>
              <p:cNvPr id="180" name="Freeform 179"/>
              <p:cNvSpPr/>
              <p:nvPr/>
            </p:nvSpPr>
            <p:spPr>
              <a:xfrm>
                <a:off x="6938331" y="1858963"/>
                <a:ext cx="1548230" cy="2469003"/>
              </a:xfrm>
              <a:custGeom>
                <a:avLst/>
                <a:gdLst>
                  <a:gd name="connsiteX0" fmla="*/ 122766 w 1566333"/>
                  <a:gd name="connsiteY0" fmla="*/ 0 h 2307166"/>
                  <a:gd name="connsiteX1" fmla="*/ 0 w 1566333"/>
                  <a:gd name="connsiteY1" fmla="*/ 2307166 h 2307166"/>
                  <a:gd name="connsiteX2" fmla="*/ 1566333 w 1566333"/>
                  <a:gd name="connsiteY2" fmla="*/ 2298700 h 2307166"/>
                  <a:gd name="connsiteX3" fmla="*/ 1473200 w 1566333"/>
                  <a:gd name="connsiteY3" fmla="*/ 16933 h 2307166"/>
                  <a:gd name="connsiteX4" fmla="*/ 122766 w 1566333"/>
                  <a:gd name="connsiteY4" fmla="*/ 0 h 230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6333" h="2307166">
                    <a:moveTo>
                      <a:pt x="122766" y="0"/>
                    </a:moveTo>
                    <a:lnTo>
                      <a:pt x="0" y="2307166"/>
                    </a:lnTo>
                    <a:lnTo>
                      <a:pt x="1566333" y="2298700"/>
                    </a:lnTo>
                    <a:lnTo>
                      <a:pt x="1473200" y="16933"/>
                    </a:lnTo>
                    <a:lnTo>
                      <a:pt x="122766" y="0"/>
                    </a:lnTo>
                    <a:close/>
                  </a:path>
                </a:pathLst>
              </a:custGeom>
              <a:solidFill>
                <a:srgbClr val="4623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 180"/>
              <p:cNvSpPr/>
              <p:nvPr/>
            </p:nvSpPr>
            <p:spPr>
              <a:xfrm rot="16200000">
                <a:off x="7044125" y="2886644"/>
                <a:ext cx="1365515" cy="1761414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Pie 181"/>
              <p:cNvSpPr/>
              <p:nvPr/>
            </p:nvSpPr>
            <p:spPr>
              <a:xfrm rot="10800000" flipH="1">
                <a:off x="5942645" y="-656900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Pie 182"/>
              <p:cNvSpPr/>
              <p:nvPr/>
            </p:nvSpPr>
            <p:spPr>
              <a:xfrm>
                <a:off x="6985842" y="1896604"/>
                <a:ext cx="419611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7045378" y="1284881"/>
                <a:ext cx="1359543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>
              <a:xfrm>
                <a:off x="7048450" y="1281413"/>
                <a:ext cx="1356472" cy="1243347"/>
              </a:xfrm>
              <a:custGeom>
                <a:avLst/>
                <a:gdLst>
                  <a:gd name="connsiteX0" fmla="*/ 676139 w 1352278"/>
                  <a:gd name="connsiteY0" fmla="*/ 0 h 642243"/>
                  <a:gd name="connsiteX1" fmla="*/ 1343797 w 1352278"/>
                  <a:gd name="connsiteY1" fmla="*/ 556249 h 642243"/>
                  <a:gd name="connsiteX2" fmla="*/ 1352278 w 1352278"/>
                  <a:gd name="connsiteY2" fmla="*/ 642243 h 642243"/>
                  <a:gd name="connsiteX3" fmla="*/ 0 w 1352278"/>
                  <a:gd name="connsiteY3" fmla="*/ 642243 h 642243"/>
                  <a:gd name="connsiteX4" fmla="*/ 8481 w 1352278"/>
                  <a:gd name="connsiteY4" fmla="*/ 556249 h 642243"/>
                  <a:gd name="connsiteX5" fmla="*/ 676139 w 1352278"/>
                  <a:gd name="connsiteY5" fmla="*/ 0 h 642243"/>
                  <a:gd name="connsiteX0" fmla="*/ 676139 w 1343797"/>
                  <a:gd name="connsiteY0" fmla="*/ 0 h 1241683"/>
                  <a:gd name="connsiteX1" fmla="*/ 1343797 w 1343797"/>
                  <a:gd name="connsiteY1" fmla="*/ 556249 h 1241683"/>
                  <a:gd name="connsiteX2" fmla="*/ 1260838 w 1343797"/>
                  <a:gd name="connsiteY2" fmla="*/ 1241683 h 1241683"/>
                  <a:gd name="connsiteX3" fmla="*/ 0 w 1343797"/>
                  <a:gd name="connsiteY3" fmla="*/ 642243 h 1241683"/>
                  <a:gd name="connsiteX4" fmla="*/ 8481 w 1343797"/>
                  <a:gd name="connsiteY4" fmla="*/ 556249 h 1241683"/>
                  <a:gd name="connsiteX5" fmla="*/ 676139 w 1343797"/>
                  <a:gd name="connsiteY5" fmla="*/ 0 h 1241683"/>
                  <a:gd name="connsiteX0" fmla="*/ 676139 w 1343797"/>
                  <a:gd name="connsiteY0" fmla="*/ 0 h 1241683"/>
                  <a:gd name="connsiteX1" fmla="*/ 1343797 w 1343797"/>
                  <a:gd name="connsiteY1" fmla="*/ 556249 h 1241683"/>
                  <a:gd name="connsiteX2" fmla="*/ 1260838 w 1343797"/>
                  <a:gd name="connsiteY2" fmla="*/ 1241683 h 1241683"/>
                  <a:gd name="connsiteX3" fmla="*/ 415160 w 1343797"/>
                  <a:gd name="connsiteY3" fmla="*/ 460950 h 1241683"/>
                  <a:gd name="connsiteX4" fmla="*/ 0 w 1343797"/>
                  <a:gd name="connsiteY4" fmla="*/ 642243 h 1241683"/>
                  <a:gd name="connsiteX5" fmla="*/ 8481 w 1343797"/>
                  <a:gd name="connsiteY5" fmla="*/ 556249 h 1241683"/>
                  <a:gd name="connsiteX6" fmla="*/ 676139 w 1343797"/>
                  <a:gd name="connsiteY6" fmla="*/ 0 h 1241683"/>
                  <a:gd name="connsiteX0" fmla="*/ 676139 w 1346623"/>
                  <a:gd name="connsiteY0" fmla="*/ 0 h 1241683"/>
                  <a:gd name="connsiteX1" fmla="*/ 1343797 w 1346623"/>
                  <a:gd name="connsiteY1" fmla="*/ 556249 h 1241683"/>
                  <a:gd name="connsiteX2" fmla="*/ 1260838 w 1346623"/>
                  <a:gd name="connsiteY2" fmla="*/ 1241683 h 1241683"/>
                  <a:gd name="connsiteX3" fmla="*/ 415160 w 1346623"/>
                  <a:gd name="connsiteY3" fmla="*/ 460950 h 1241683"/>
                  <a:gd name="connsiteX4" fmla="*/ 0 w 1346623"/>
                  <a:gd name="connsiteY4" fmla="*/ 642243 h 1241683"/>
                  <a:gd name="connsiteX5" fmla="*/ 8481 w 1346623"/>
                  <a:gd name="connsiteY5" fmla="*/ 556249 h 1241683"/>
                  <a:gd name="connsiteX6" fmla="*/ 676139 w 1346623"/>
                  <a:gd name="connsiteY6" fmla="*/ 0 h 1241683"/>
                  <a:gd name="connsiteX0" fmla="*/ 676139 w 1348316"/>
                  <a:gd name="connsiteY0" fmla="*/ 0 h 1241683"/>
                  <a:gd name="connsiteX1" fmla="*/ 1343797 w 1348316"/>
                  <a:gd name="connsiteY1" fmla="*/ 556249 h 1241683"/>
                  <a:gd name="connsiteX2" fmla="*/ 1260838 w 1348316"/>
                  <a:gd name="connsiteY2" fmla="*/ 1241683 h 1241683"/>
                  <a:gd name="connsiteX3" fmla="*/ 415160 w 1348316"/>
                  <a:gd name="connsiteY3" fmla="*/ 460950 h 1241683"/>
                  <a:gd name="connsiteX4" fmla="*/ 0 w 1348316"/>
                  <a:gd name="connsiteY4" fmla="*/ 642243 h 1241683"/>
                  <a:gd name="connsiteX5" fmla="*/ 8481 w 1348316"/>
                  <a:gd name="connsiteY5" fmla="*/ 556249 h 1241683"/>
                  <a:gd name="connsiteX6" fmla="*/ 676139 w 1348316"/>
                  <a:gd name="connsiteY6" fmla="*/ 0 h 1241683"/>
                  <a:gd name="connsiteX0" fmla="*/ 676139 w 1348316"/>
                  <a:gd name="connsiteY0" fmla="*/ 0 h 1241683"/>
                  <a:gd name="connsiteX1" fmla="*/ 1343797 w 1348316"/>
                  <a:gd name="connsiteY1" fmla="*/ 556249 h 1241683"/>
                  <a:gd name="connsiteX2" fmla="*/ 1260838 w 1348316"/>
                  <a:gd name="connsiteY2" fmla="*/ 1241683 h 1241683"/>
                  <a:gd name="connsiteX3" fmla="*/ 415160 w 1348316"/>
                  <a:gd name="connsiteY3" fmla="*/ 460950 h 1241683"/>
                  <a:gd name="connsiteX4" fmla="*/ 0 w 1348316"/>
                  <a:gd name="connsiteY4" fmla="*/ 642243 h 1241683"/>
                  <a:gd name="connsiteX5" fmla="*/ 8481 w 1348316"/>
                  <a:gd name="connsiteY5" fmla="*/ 556249 h 1241683"/>
                  <a:gd name="connsiteX6" fmla="*/ 676139 w 1348316"/>
                  <a:gd name="connsiteY6" fmla="*/ 0 h 1241683"/>
                  <a:gd name="connsiteX0" fmla="*/ 667658 w 1339835"/>
                  <a:gd name="connsiteY0" fmla="*/ 0 h 1241683"/>
                  <a:gd name="connsiteX1" fmla="*/ 1335316 w 1339835"/>
                  <a:gd name="connsiteY1" fmla="*/ 556249 h 1241683"/>
                  <a:gd name="connsiteX2" fmla="*/ 1252357 w 1339835"/>
                  <a:gd name="connsiteY2" fmla="*/ 1241683 h 1241683"/>
                  <a:gd name="connsiteX3" fmla="*/ 406679 w 1339835"/>
                  <a:gd name="connsiteY3" fmla="*/ 460950 h 1241683"/>
                  <a:gd name="connsiteX4" fmla="*/ 27079 w 1339835"/>
                  <a:gd name="connsiteY4" fmla="*/ 1008003 h 1241683"/>
                  <a:gd name="connsiteX5" fmla="*/ 0 w 1339835"/>
                  <a:gd name="connsiteY5" fmla="*/ 556249 h 1241683"/>
                  <a:gd name="connsiteX6" fmla="*/ 667658 w 1339835"/>
                  <a:gd name="connsiteY6" fmla="*/ 0 h 1241683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27079 w 1339835"/>
                  <a:gd name="connsiteY4" fmla="*/ 100808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27079 w 1339835"/>
                  <a:gd name="connsiteY4" fmla="*/ 100808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1679 w 1339835"/>
                  <a:gd name="connsiteY4" fmla="*/ 101824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75581 w 1347758"/>
                  <a:gd name="connsiteY0" fmla="*/ 77 h 1241760"/>
                  <a:gd name="connsiteX1" fmla="*/ 1343239 w 1347758"/>
                  <a:gd name="connsiteY1" fmla="*/ 556326 h 1241760"/>
                  <a:gd name="connsiteX2" fmla="*/ 1260280 w 1347758"/>
                  <a:gd name="connsiteY2" fmla="*/ 1241760 h 1241760"/>
                  <a:gd name="connsiteX3" fmla="*/ 414602 w 1347758"/>
                  <a:gd name="connsiteY3" fmla="*/ 461027 h 1241760"/>
                  <a:gd name="connsiteX4" fmla="*/ 9602 w 1347758"/>
                  <a:gd name="connsiteY4" fmla="*/ 1018240 h 1241760"/>
                  <a:gd name="connsiteX5" fmla="*/ 7923 w 1347758"/>
                  <a:gd name="connsiteY5" fmla="*/ 556326 h 1241760"/>
                  <a:gd name="connsiteX6" fmla="*/ 675581 w 1347758"/>
                  <a:gd name="connsiteY6" fmla="*/ 77 h 1241760"/>
                  <a:gd name="connsiteX0" fmla="*/ 684072 w 1356249"/>
                  <a:gd name="connsiteY0" fmla="*/ 77 h 1241760"/>
                  <a:gd name="connsiteX1" fmla="*/ 1351730 w 1356249"/>
                  <a:gd name="connsiteY1" fmla="*/ 556326 h 1241760"/>
                  <a:gd name="connsiteX2" fmla="*/ 1268771 w 1356249"/>
                  <a:gd name="connsiteY2" fmla="*/ 1241760 h 1241760"/>
                  <a:gd name="connsiteX3" fmla="*/ 423093 w 1356249"/>
                  <a:gd name="connsiteY3" fmla="*/ 461027 h 1241760"/>
                  <a:gd name="connsiteX4" fmla="*/ 18093 w 1356249"/>
                  <a:gd name="connsiteY4" fmla="*/ 1018240 h 1241760"/>
                  <a:gd name="connsiteX5" fmla="*/ 16414 w 1356249"/>
                  <a:gd name="connsiteY5" fmla="*/ 556326 h 1241760"/>
                  <a:gd name="connsiteX6" fmla="*/ 684072 w 1356249"/>
                  <a:gd name="connsiteY6" fmla="*/ 77 h 1241760"/>
                  <a:gd name="connsiteX0" fmla="*/ 676598 w 1348775"/>
                  <a:gd name="connsiteY0" fmla="*/ 77 h 1241760"/>
                  <a:gd name="connsiteX1" fmla="*/ 1344256 w 1348775"/>
                  <a:gd name="connsiteY1" fmla="*/ 556326 h 1241760"/>
                  <a:gd name="connsiteX2" fmla="*/ 1261297 w 1348775"/>
                  <a:gd name="connsiteY2" fmla="*/ 1241760 h 1241760"/>
                  <a:gd name="connsiteX3" fmla="*/ 415619 w 1348775"/>
                  <a:gd name="connsiteY3" fmla="*/ 461027 h 1241760"/>
                  <a:gd name="connsiteX4" fmla="*/ 37607 w 1348775"/>
                  <a:gd name="connsiteY4" fmla="*/ 992840 h 1241760"/>
                  <a:gd name="connsiteX5" fmla="*/ 8940 w 1348775"/>
                  <a:gd name="connsiteY5" fmla="*/ 556326 h 1241760"/>
                  <a:gd name="connsiteX6" fmla="*/ 676598 w 1348775"/>
                  <a:gd name="connsiteY6" fmla="*/ 77 h 1241760"/>
                  <a:gd name="connsiteX0" fmla="*/ 678432 w 1350609"/>
                  <a:gd name="connsiteY0" fmla="*/ 77 h 1241760"/>
                  <a:gd name="connsiteX1" fmla="*/ 1346090 w 1350609"/>
                  <a:gd name="connsiteY1" fmla="*/ 556326 h 1241760"/>
                  <a:gd name="connsiteX2" fmla="*/ 1263131 w 1350609"/>
                  <a:gd name="connsiteY2" fmla="*/ 1241760 h 1241760"/>
                  <a:gd name="connsiteX3" fmla="*/ 417453 w 1350609"/>
                  <a:gd name="connsiteY3" fmla="*/ 461027 h 1241760"/>
                  <a:gd name="connsiteX4" fmla="*/ 29916 w 1350609"/>
                  <a:gd name="connsiteY4" fmla="*/ 969028 h 1241760"/>
                  <a:gd name="connsiteX5" fmla="*/ 10774 w 1350609"/>
                  <a:gd name="connsiteY5" fmla="*/ 556326 h 1241760"/>
                  <a:gd name="connsiteX6" fmla="*/ 678432 w 1350609"/>
                  <a:gd name="connsiteY6" fmla="*/ 77 h 1241760"/>
                  <a:gd name="connsiteX0" fmla="*/ 678432 w 1350609"/>
                  <a:gd name="connsiteY0" fmla="*/ 77 h 1241760"/>
                  <a:gd name="connsiteX1" fmla="*/ 1346090 w 1350609"/>
                  <a:gd name="connsiteY1" fmla="*/ 556326 h 1241760"/>
                  <a:gd name="connsiteX2" fmla="*/ 1263131 w 1350609"/>
                  <a:gd name="connsiteY2" fmla="*/ 1241760 h 1241760"/>
                  <a:gd name="connsiteX3" fmla="*/ 417453 w 1350609"/>
                  <a:gd name="connsiteY3" fmla="*/ 461027 h 1241760"/>
                  <a:gd name="connsiteX4" fmla="*/ 29916 w 1350609"/>
                  <a:gd name="connsiteY4" fmla="*/ 969028 h 1241760"/>
                  <a:gd name="connsiteX5" fmla="*/ 10774 w 1350609"/>
                  <a:gd name="connsiteY5" fmla="*/ 556326 h 1241760"/>
                  <a:gd name="connsiteX6" fmla="*/ 678432 w 1350609"/>
                  <a:gd name="connsiteY6" fmla="*/ 77 h 1241760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56472"/>
                  <a:gd name="connsiteY0" fmla="*/ 77 h 1243347"/>
                  <a:gd name="connsiteX1" fmla="*/ 1346090 w 1356472"/>
                  <a:gd name="connsiteY1" fmla="*/ 556326 h 1243347"/>
                  <a:gd name="connsiteX2" fmla="*/ 1250431 w 1356472"/>
                  <a:gd name="connsiteY2" fmla="*/ 1243347 h 1243347"/>
                  <a:gd name="connsiteX3" fmla="*/ 417453 w 1356472"/>
                  <a:gd name="connsiteY3" fmla="*/ 461027 h 1243347"/>
                  <a:gd name="connsiteX4" fmla="*/ 29916 w 1356472"/>
                  <a:gd name="connsiteY4" fmla="*/ 969028 h 1243347"/>
                  <a:gd name="connsiteX5" fmla="*/ 10774 w 1356472"/>
                  <a:gd name="connsiteY5" fmla="*/ 556326 h 1243347"/>
                  <a:gd name="connsiteX6" fmla="*/ 678432 w 1356472"/>
                  <a:gd name="connsiteY6" fmla="*/ 77 h 124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472" h="1243347">
                    <a:moveTo>
                      <a:pt x="678432" y="77"/>
                    </a:moveTo>
                    <a:cubicBezTo>
                      <a:pt x="1083968" y="5157"/>
                      <a:pt x="1282543" y="238876"/>
                      <a:pt x="1346090" y="556326"/>
                    </a:cubicBezTo>
                    <a:cubicBezTo>
                      <a:pt x="1383207" y="979537"/>
                      <a:pt x="1313644" y="1101229"/>
                      <a:pt x="1250431" y="1243347"/>
                    </a:cubicBezTo>
                    <a:cubicBezTo>
                      <a:pt x="958802" y="888382"/>
                      <a:pt x="746864" y="583900"/>
                      <a:pt x="417453" y="461027"/>
                    </a:cubicBezTo>
                    <a:lnTo>
                      <a:pt x="29916" y="969028"/>
                    </a:lnTo>
                    <a:cubicBezTo>
                      <a:pt x="9036" y="891257"/>
                      <a:pt x="-14066" y="745857"/>
                      <a:pt x="10774" y="556326"/>
                    </a:cubicBezTo>
                    <a:cubicBezTo>
                      <a:pt x="74322" y="238876"/>
                      <a:pt x="272896" y="-5003"/>
                      <a:pt x="678432" y="77"/>
                    </a:cubicBezTo>
                    <a:close/>
                  </a:path>
                </a:pathLst>
              </a:custGeom>
              <a:solidFill>
                <a:srgbClr val="4623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185"/>
              <p:cNvSpPr/>
              <p:nvPr/>
            </p:nvSpPr>
            <p:spPr>
              <a:xfrm rot="16200000">
                <a:off x="7061859" y="2902235"/>
                <a:ext cx="1326581" cy="1761414"/>
              </a:xfrm>
              <a:custGeom>
                <a:avLst/>
                <a:gdLst>
                  <a:gd name="connsiteX0" fmla="*/ 1326581 w 1326581"/>
                  <a:gd name="connsiteY0" fmla="*/ 540853 h 1761414"/>
                  <a:gd name="connsiteX1" fmla="*/ 254712 w 1326581"/>
                  <a:gd name="connsiteY1" fmla="*/ 881375 h 1761414"/>
                  <a:gd name="connsiteX2" fmla="*/ 1326419 w 1326581"/>
                  <a:gd name="connsiteY2" fmla="*/ 1221844 h 1761414"/>
                  <a:gd name="connsiteX3" fmla="*/ 1313743 w 1326581"/>
                  <a:gd name="connsiteY3" fmla="*/ 1321892 h 1761414"/>
                  <a:gd name="connsiteX4" fmla="*/ 1087717 w 1326581"/>
                  <a:gd name="connsiteY4" fmla="*/ 1721408 h 1761414"/>
                  <a:gd name="connsiteX5" fmla="*/ 0 w 1326581"/>
                  <a:gd name="connsiteY5" fmla="*/ 1750396 h 1761414"/>
                  <a:gd name="connsiteX6" fmla="*/ 800 w 1326581"/>
                  <a:gd name="connsiteY6" fmla="*/ 1308305 h 1761414"/>
                  <a:gd name="connsiteX7" fmla="*/ 1574 w 1326581"/>
                  <a:gd name="connsiteY7" fmla="*/ 880707 h 1761414"/>
                  <a:gd name="connsiteX8" fmla="*/ 800 w 1326581"/>
                  <a:gd name="connsiteY8" fmla="*/ 453110 h 1761414"/>
                  <a:gd name="connsiteX9" fmla="*/ 0 w 1326581"/>
                  <a:gd name="connsiteY9" fmla="*/ 11018 h 1761414"/>
                  <a:gd name="connsiteX10" fmla="*/ 1087717 w 1326581"/>
                  <a:gd name="connsiteY10" fmla="*/ 40006 h 1761414"/>
                  <a:gd name="connsiteX11" fmla="*/ 1313743 w 1326581"/>
                  <a:gd name="connsiteY11" fmla="*/ 439522 h 176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6581" h="1761414">
                    <a:moveTo>
                      <a:pt x="1326581" y="540853"/>
                    </a:moveTo>
                    <a:lnTo>
                      <a:pt x="254712" y="881375"/>
                    </a:lnTo>
                    <a:lnTo>
                      <a:pt x="1326419" y="1221844"/>
                    </a:lnTo>
                    <a:lnTo>
                      <a:pt x="1313743" y="1321892"/>
                    </a:lnTo>
                    <a:cubicBezTo>
                      <a:pt x="1273512" y="1600712"/>
                      <a:pt x="1223926" y="1693898"/>
                      <a:pt x="1087717" y="1721408"/>
                    </a:cubicBezTo>
                    <a:cubicBezTo>
                      <a:pt x="850028" y="1744599"/>
                      <a:pt x="307538" y="1779389"/>
                      <a:pt x="0" y="1750396"/>
                    </a:cubicBezTo>
                    <a:cubicBezTo>
                      <a:pt x="267" y="1606899"/>
                      <a:pt x="534" y="1457602"/>
                      <a:pt x="800" y="1308305"/>
                    </a:cubicBezTo>
                    <a:lnTo>
                      <a:pt x="1574" y="880707"/>
                    </a:lnTo>
                    <a:lnTo>
                      <a:pt x="800" y="453110"/>
                    </a:lnTo>
                    <a:cubicBezTo>
                      <a:pt x="534" y="303812"/>
                      <a:pt x="267" y="154516"/>
                      <a:pt x="0" y="11018"/>
                    </a:cubicBezTo>
                    <a:cubicBezTo>
                      <a:pt x="307538" y="-17975"/>
                      <a:pt x="850028" y="16815"/>
                      <a:pt x="1087717" y="40006"/>
                    </a:cubicBezTo>
                    <a:cubicBezTo>
                      <a:pt x="1223926" y="67516"/>
                      <a:pt x="1273512" y="160703"/>
                      <a:pt x="1313743" y="439522"/>
                    </a:cubicBezTo>
                    <a:close/>
                  </a:path>
                </a:pathLst>
              </a:cu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7724775" y="1278789"/>
                <a:ext cx="884264" cy="3168619"/>
              </a:xfrm>
              <a:custGeom>
                <a:avLst/>
                <a:gdLst>
                  <a:gd name="connsiteX0" fmla="*/ 7324 w 888032"/>
                  <a:gd name="connsiteY0" fmla="*/ 0 h 3168619"/>
                  <a:gd name="connsiteX1" fmla="*/ 674982 w 888032"/>
                  <a:gd name="connsiteY1" fmla="*/ 556249 h 3168619"/>
                  <a:gd name="connsiteX2" fmla="*/ 681370 w 888032"/>
                  <a:gd name="connsiteY2" fmla="*/ 657734 h 3168619"/>
                  <a:gd name="connsiteX3" fmla="*/ 685363 w 888032"/>
                  <a:gd name="connsiteY3" fmla="*/ 660264 h 3168619"/>
                  <a:gd name="connsiteX4" fmla="*/ 683946 w 888032"/>
                  <a:gd name="connsiteY4" fmla="*/ 685629 h 3168619"/>
                  <a:gd name="connsiteX5" fmla="*/ 685363 w 888032"/>
                  <a:gd name="connsiteY5" fmla="*/ 700039 h 3168619"/>
                  <a:gd name="connsiteX6" fmla="*/ 684083 w 888032"/>
                  <a:gd name="connsiteY6" fmla="*/ 700839 h 3168619"/>
                  <a:gd name="connsiteX7" fmla="*/ 684121 w 888032"/>
                  <a:gd name="connsiteY7" fmla="*/ 701448 h 3168619"/>
                  <a:gd name="connsiteX8" fmla="*/ 684583 w 888032"/>
                  <a:gd name="connsiteY8" fmla="*/ 822153 h 3168619"/>
                  <a:gd name="connsiteX9" fmla="*/ 683875 w 888032"/>
                  <a:gd name="connsiteY9" fmla="*/ 832430 h 3168619"/>
                  <a:gd name="connsiteX10" fmla="*/ 724908 w 888032"/>
                  <a:gd name="connsiteY10" fmla="*/ 1920820 h 3168619"/>
                  <a:gd name="connsiteX11" fmla="*/ 740776 w 888032"/>
                  <a:gd name="connsiteY11" fmla="*/ 1928021 h 3168619"/>
                  <a:gd name="connsiteX12" fmla="*/ 832664 w 888032"/>
                  <a:gd name="connsiteY12" fmla="*/ 2029857 h 3168619"/>
                  <a:gd name="connsiteX13" fmla="*/ 833050 w 888032"/>
                  <a:gd name="connsiteY13" fmla="*/ 2031195 h 3168619"/>
                  <a:gd name="connsiteX14" fmla="*/ 834396 w 888032"/>
                  <a:gd name="connsiteY14" fmla="*/ 2033733 h 3168619"/>
                  <a:gd name="connsiteX15" fmla="*/ 848025 w 888032"/>
                  <a:gd name="connsiteY15" fmla="*/ 2080902 h 3168619"/>
                  <a:gd name="connsiteX16" fmla="*/ 877014 w 888032"/>
                  <a:gd name="connsiteY16" fmla="*/ 3168619 h 3168619"/>
                  <a:gd name="connsiteX17" fmla="*/ 434922 w 888032"/>
                  <a:gd name="connsiteY17" fmla="*/ 3167819 h 3168619"/>
                  <a:gd name="connsiteX18" fmla="*/ 34687 w 888032"/>
                  <a:gd name="connsiteY18" fmla="*/ 3167094 h 3168619"/>
                  <a:gd name="connsiteX19" fmla="*/ 0 w 888032"/>
                  <a:gd name="connsiteY19" fmla="*/ 3168572 h 3168619"/>
                  <a:gd name="connsiteX20" fmla="*/ 0 w 888032"/>
                  <a:gd name="connsiteY20" fmla="*/ 484 h 316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8032" h="3168619">
                    <a:moveTo>
                      <a:pt x="7324" y="0"/>
                    </a:moveTo>
                    <a:cubicBezTo>
                      <a:pt x="412860" y="5080"/>
                      <a:pt x="611435" y="238799"/>
                      <a:pt x="674982" y="556249"/>
                    </a:cubicBezTo>
                    <a:lnTo>
                      <a:pt x="681370" y="657734"/>
                    </a:lnTo>
                    <a:lnTo>
                      <a:pt x="685363" y="660264"/>
                    </a:lnTo>
                    <a:lnTo>
                      <a:pt x="683946" y="685629"/>
                    </a:lnTo>
                    <a:lnTo>
                      <a:pt x="685363" y="700039"/>
                    </a:lnTo>
                    <a:lnTo>
                      <a:pt x="684083" y="700839"/>
                    </a:lnTo>
                    <a:lnTo>
                      <a:pt x="684121" y="701448"/>
                    </a:lnTo>
                    <a:cubicBezTo>
                      <a:pt x="685648" y="745556"/>
                      <a:pt x="685728" y="785581"/>
                      <a:pt x="684583" y="822153"/>
                    </a:cubicBezTo>
                    <a:lnTo>
                      <a:pt x="683875" y="832430"/>
                    </a:lnTo>
                    <a:lnTo>
                      <a:pt x="724908" y="1920820"/>
                    </a:lnTo>
                    <a:lnTo>
                      <a:pt x="740776" y="1928021"/>
                    </a:lnTo>
                    <a:cubicBezTo>
                      <a:pt x="786967" y="1953859"/>
                      <a:pt x="815487" y="1986447"/>
                      <a:pt x="832664" y="2029857"/>
                    </a:cubicBezTo>
                    <a:lnTo>
                      <a:pt x="833050" y="2031195"/>
                    </a:lnTo>
                    <a:lnTo>
                      <a:pt x="834396" y="2033733"/>
                    </a:lnTo>
                    <a:cubicBezTo>
                      <a:pt x="840122" y="2048203"/>
                      <a:pt x="844587" y="2063876"/>
                      <a:pt x="848025" y="2080902"/>
                    </a:cubicBezTo>
                    <a:cubicBezTo>
                      <a:pt x="871217" y="2318591"/>
                      <a:pt x="906006" y="2861081"/>
                      <a:pt x="877014" y="3168619"/>
                    </a:cubicBezTo>
                    <a:cubicBezTo>
                      <a:pt x="733517" y="3168352"/>
                      <a:pt x="584220" y="3168085"/>
                      <a:pt x="434922" y="3167819"/>
                    </a:cubicBezTo>
                    <a:lnTo>
                      <a:pt x="34687" y="3167094"/>
                    </a:lnTo>
                    <a:lnTo>
                      <a:pt x="0" y="3168572"/>
                    </a:lnTo>
                    <a:lnTo>
                      <a:pt x="0" y="484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9" name="Freeform 178"/>
            <p:cNvSpPr/>
            <p:nvPr/>
          </p:nvSpPr>
          <p:spPr>
            <a:xfrm>
              <a:off x="6902841" y="-189745"/>
              <a:ext cx="973073" cy="1126522"/>
            </a:xfrm>
            <a:custGeom>
              <a:avLst/>
              <a:gdLst>
                <a:gd name="connsiteX0" fmla="*/ 601 w 973073"/>
                <a:gd name="connsiteY0" fmla="*/ 973074 h 1126522"/>
                <a:gd name="connsiteX1" fmla="*/ 973073 w 973073"/>
                <a:gd name="connsiteY1" fmla="*/ 973074 h 1126522"/>
                <a:gd name="connsiteX2" fmla="*/ 973073 w 973073"/>
                <a:gd name="connsiteY2" fmla="*/ 1126522 h 1126522"/>
                <a:gd name="connsiteX3" fmla="*/ 601 w 973073"/>
                <a:gd name="connsiteY3" fmla="*/ 1126522 h 1126522"/>
                <a:gd name="connsiteX4" fmla="*/ 0 w 973073"/>
                <a:gd name="connsiteY4" fmla="*/ 488035 h 1126522"/>
                <a:gd name="connsiteX5" fmla="*/ 9756 w 973073"/>
                <a:gd name="connsiteY5" fmla="*/ 584809 h 1126522"/>
                <a:gd name="connsiteX6" fmla="*/ 388354 w 973073"/>
                <a:gd name="connsiteY6" fmla="*/ 963408 h 1126522"/>
                <a:gd name="connsiteX7" fmla="*/ 484236 w 973073"/>
                <a:gd name="connsiteY7" fmla="*/ 973073 h 1126522"/>
                <a:gd name="connsiteX8" fmla="*/ 0 w 973073"/>
                <a:gd name="connsiteY8" fmla="*/ 973073 h 1126522"/>
                <a:gd name="connsiteX9" fmla="*/ 0 w 973073"/>
                <a:gd name="connsiteY9" fmla="*/ 0 h 1126522"/>
                <a:gd name="connsiteX10" fmla="*/ 973073 w 973073"/>
                <a:gd name="connsiteY10" fmla="*/ 0 h 1126522"/>
                <a:gd name="connsiteX11" fmla="*/ 973073 w 973073"/>
                <a:gd name="connsiteY11" fmla="*/ 973073 h 1126522"/>
                <a:gd name="connsiteX12" fmla="*/ 488580 w 973073"/>
                <a:gd name="connsiteY12" fmla="*/ 973073 h 1126522"/>
                <a:gd name="connsiteX13" fmla="*/ 584462 w 973073"/>
                <a:gd name="connsiteY13" fmla="*/ 963408 h 1126522"/>
                <a:gd name="connsiteX14" fmla="*/ 972945 w 973073"/>
                <a:gd name="connsiteY14" fmla="*/ 486755 h 1126522"/>
                <a:gd name="connsiteX15" fmla="*/ 486408 w 973073"/>
                <a:gd name="connsiteY15" fmla="*/ 218 h 1126522"/>
                <a:gd name="connsiteX16" fmla="*/ 9756 w 973073"/>
                <a:gd name="connsiteY16" fmla="*/ 388701 h 1126522"/>
                <a:gd name="connsiteX17" fmla="*/ 0 w 973073"/>
                <a:gd name="connsiteY17" fmla="*/ 485476 h 11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3073" h="1126522">
                  <a:moveTo>
                    <a:pt x="601" y="973074"/>
                  </a:moveTo>
                  <a:lnTo>
                    <a:pt x="973073" y="973074"/>
                  </a:lnTo>
                  <a:lnTo>
                    <a:pt x="973073" y="1126522"/>
                  </a:lnTo>
                  <a:lnTo>
                    <a:pt x="601" y="1126522"/>
                  </a:lnTo>
                  <a:close/>
                  <a:moveTo>
                    <a:pt x="0" y="488035"/>
                  </a:moveTo>
                  <a:lnTo>
                    <a:pt x="9756" y="584809"/>
                  </a:lnTo>
                  <a:cubicBezTo>
                    <a:pt x="48642" y="774844"/>
                    <a:pt x="198320" y="924521"/>
                    <a:pt x="388354" y="963408"/>
                  </a:cubicBezTo>
                  <a:lnTo>
                    <a:pt x="484236" y="973073"/>
                  </a:lnTo>
                  <a:lnTo>
                    <a:pt x="0" y="973073"/>
                  </a:lnTo>
                  <a:close/>
                  <a:moveTo>
                    <a:pt x="0" y="0"/>
                  </a:moveTo>
                  <a:lnTo>
                    <a:pt x="973073" y="0"/>
                  </a:lnTo>
                  <a:lnTo>
                    <a:pt x="973073" y="973073"/>
                  </a:lnTo>
                  <a:lnTo>
                    <a:pt x="488580" y="973073"/>
                  </a:lnTo>
                  <a:lnTo>
                    <a:pt x="584462" y="963408"/>
                  </a:lnTo>
                  <a:cubicBezTo>
                    <a:pt x="806169" y="918040"/>
                    <a:pt x="972945" y="721874"/>
                    <a:pt x="972945" y="486755"/>
                  </a:cubicBezTo>
                  <a:cubicBezTo>
                    <a:pt x="972945" y="218048"/>
                    <a:pt x="755115" y="218"/>
                    <a:pt x="486408" y="218"/>
                  </a:cubicBezTo>
                  <a:cubicBezTo>
                    <a:pt x="251289" y="218"/>
                    <a:pt x="55123" y="166994"/>
                    <a:pt x="9756" y="388701"/>
                  </a:cubicBezTo>
                  <a:lnTo>
                    <a:pt x="0" y="48547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8779" y="2919037"/>
            <a:ext cx="1212680" cy="1738294"/>
            <a:chOff x="5241036" y="24700"/>
            <a:chExt cx="1212680" cy="1738294"/>
          </a:xfrm>
        </p:grpSpPr>
        <p:grpSp>
          <p:nvGrpSpPr>
            <p:cNvPr id="166" name="Group 165"/>
            <p:cNvGrpSpPr/>
            <p:nvPr/>
          </p:nvGrpSpPr>
          <p:grpSpPr>
            <a:xfrm>
              <a:off x="5241036" y="24700"/>
              <a:ext cx="1212680" cy="1735522"/>
              <a:chOff x="3117934" y="-589604"/>
              <a:chExt cx="3568475" cy="5107009"/>
            </a:xfrm>
          </p:grpSpPr>
          <p:sp>
            <p:nvSpPr>
              <p:cNvPr id="168" name="Pie 167"/>
              <p:cNvSpPr/>
              <p:nvPr/>
            </p:nvSpPr>
            <p:spPr>
              <a:xfrm flipH="1">
                <a:off x="5223601" y="1963900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Pie 168"/>
              <p:cNvSpPr/>
              <p:nvPr/>
            </p:nvSpPr>
            <p:spPr>
              <a:xfrm rot="10800000" flipH="1">
                <a:off x="3117934" y="-589604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69"/>
              <p:cNvSpPr/>
              <p:nvPr/>
            </p:nvSpPr>
            <p:spPr>
              <a:xfrm rot="16200000">
                <a:off x="4208436" y="2881428"/>
                <a:ext cx="1343020" cy="1928932"/>
              </a:xfrm>
              <a:custGeom>
                <a:avLst/>
                <a:gdLst>
                  <a:gd name="connsiteX0" fmla="*/ 1343020 w 1343020"/>
                  <a:gd name="connsiteY0" fmla="*/ 747019 h 1928932"/>
                  <a:gd name="connsiteX1" fmla="*/ 1296527 w 1343020"/>
                  <a:gd name="connsiteY1" fmla="*/ 742332 h 1928932"/>
                  <a:gd name="connsiteX2" fmla="*/ 1056103 w 1343020"/>
                  <a:gd name="connsiteY2" fmla="*/ 982756 h 1928932"/>
                  <a:gd name="connsiteX3" fmla="*/ 1296527 w 1343020"/>
                  <a:gd name="connsiteY3" fmla="*/ 1223180 h 1928932"/>
                  <a:gd name="connsiteX4" fmla="*/ 1339311 w 1343020"/>
                  <a:gd name="connsiteY4" fmla="*/ 1218867 h 1928932"/>
                  <a:gd name="connsiteX5" fmla="*/ 1333436 w 1343020"/>
                  <a:gd name="connsiteY5" fmla="*/ 1277393 h 1928932"/>
                  <a:gd name="connsiteX6" fmla="*/ 1087717 w 1343020"/>
                  <a:gd name="connsiteY6" fmla="*/ 1885121 h 1928932"/>
                  <a:gd name="connsiteX7" fmla="*/ 0 w 1343020"/>
                  <a:gd name="connsiteY7" fmla="*/ 1916866 h 1928932"/>
                  <a:gd name="connsiteX8" fmla="*/ 800 w 1343020"/>
                  <a:gd name="connsiteY8" fmla="*/ 1432730 h 1928932"/>
                  <a:gd name="connsiteX9" fmla="*/ 1574 w 1343020"/>
                  <a:gd name="connsiteY9" fmla="*/ 964466 h 1928932"/>
                  <a:gd name="connsiteX10" fmla="*/ 800 w 1343020"/>
                  <a:gd name="connsiteY10" fmla="*/ 496202 h 1928932"/>
                  <a:gd name="connsiteX11" fmla="*/ 0 w 1343020"/>
                  <a:gd name="connsiteY11" fmla="*/ 12066 h 1928932"/>
                  <a:gd name="connsiteX12" fmla="*/ 1087717 w 1343020"/>
                  <a:gd name="connsiteY12" fmla="*/ 43811 h 1928932"/>
                  <a:gd name="connsiteX13" fmla="*/ 1333436 w 1343020"/>
                  <a:gd name="connsiteY13" fmla="*/ 65154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020" h="1928932">
                    <a:moveTo>
                      <a:pt x="1343020" y="747019"/>
                    </a:moveTo>
                    <a:lnTo>
                      <a:pt x="1296527" y="742332"/>
                    </a:lnTo>
                    <a:cubicBezTo>
                      <a:pt x="1163744" y="742332"/>
                      <a:pt x="1056103" y="849973"/>
                      <a:pt x="1056103" y="982756"/>
                    </a:cubicBezTo>
                    <a:cubicBezTo>
                      <a:pt x="1056103" y="1115539"/>
                      <a:pt x="1163744" y="1223180"/>
                      <a:pt x="1296527" y="1223180"/>
                    </a:cubicBezTo>
                    <a:lnTo>
                      <a:pt x="1339311" y="1218867"/>
                    </a:lnTo>
                    <a:lnTo>
                      <a:pt x="1333436" y="1277393"/>
                    </a:lnTo>
                    <a:cubicBezTo>
                      <a:pt x="1287634" y="1716932"/>
                      <a:pt x="1246628" y="1849974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46628" y="78958"/>
                      <a:pt x="1287634" y="212000"/>
                      <a:pt x="1333436" y="651540"/>
                    </a:cubicBezTo>
                    <a:close/>
                  </a:path>
                </a:pathLst>
              </a:custGeom>
              <a:solidFill>
                <a:srgbClr val="4472C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Pie 170"/>
              <p:cNvSpPr/>
              <p:nvPr/>
            </p:nvSpPr>
            <p:spPr>
              <a:xfrm>
                <a:off x="4113619" y="1963900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Oval 49"/>
              <p:cNvSpPr/>
              <p:nvPr/>
            </p:nvSpPr>
            <p:spPr>
              <a:xfrm>
                <a:off x="4220668" y="1352177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Oval 50"/>
              <p:cNvSpPr/>
              <p:nvPr/>
            </p:nvSpPr>
            <p:spPr>
              <a:xfrm flipV="1">
                <a:off x="4220668" y="1896605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/>
              <p:cNvSpPr/>
              <p:nvPr/>
            </p:nvSpPr>
            <p:spPr>
              <a:xfrm rot="5400000">
                <a:off x="4557080" y="2145107"/>
                <a:ext cx="688665" cy="1165023"/>
              </a:xfrm>
              <a:custGeom>
                <a:avLst/>
                <a:gdLst>
                  <a:gd name="connsiteX0" fmla="*/ 104 w 688665"/>
                  <a:gd name="connsiteY0" fmla="*/ 592623 h 1165023"/>
                  <a:gd name="connsiteX1" fmla="*/ 52981 w 688665"/>
                  <a:gd name="connsiteY1" fmla="*/ 379549 h 1165023"/>
                  <a:gd name="connsiteX2" fmla="*/ 119905 w 688665"/>
                  <a:gd name="connsiteY2" fmla="*/ 290141 h 1165023"/>
                  <a:gd name="connsiteX3" fmla="*/ 167246 w 688665"/>
                  <a:gd name="connsiteY3" fmla="*/ 253205 h 1165023"/>
                  <a:gd name="connsiteX4" fmla="*/ 165976 w 688665"/>
                  <a:gd name="connsiteY4" fmla="*/ 0 h 1165023"/>
                  <a:gd name="connsiteX5" fmla="*/ 298556 w 688665"/>
                  <a:gd name="connsiteY5" fmla="*/ 53566 h 1165023"/>
                  <a:gd name="connsiteX6" fmla="*/ 688665 w 688665"/>
                  <a:gd name="connsiteY6" fmla="*/ 583313 h 1165023"/>
                  <a:gd name="connsiteX7" fmla="*/ 306766 w 688665"/>
                  <a:gd name="connsiteY7" fmla="*/ 1110410 h 1165023"/>
                  <a:gd name="connsiteX8" fmla="*/ 171820 w 688665"/>
                  <a:gd name="connsiteY8" fmla="*/ 1165023 h 1165023"/>
                  <a:gd name="connsiteX9" fmla="*/ 170571 w 688665"/>
                  <a:gd name="connsiteY9" fmla="*/ 916009 h 1165023"/>
                  <a:gd name="connsiteX10" fmla="*/ 133247 w 688665"/>
                  <a:gd name="connsiteY10" fmla="*/ 889473 h 1165023"/>
                  <a:gd name="connsiteX11" fmla="*/ 62411 w 688665"/>
                  <a:gd name="connsiteY11" fmla="*/ 803132 h 1165023"/>
                  <a:gd name="connsiteX12" fmla="*/ 104 w 688665"/>
                  <a:gd name="connsiteY12" fmla="*/ 592623 h 1165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88665" h="1165023">
                    <a:moveTo>
                      <a:pt x="104" y="592623"/>
                    </a:moveTo>
                    <a:cubicBezTo>
                      <a:pt x="-1526" y="519415"/>
                      <a:pt x="16042" y="445781"/>
                      <a:pt x="52981" y="379549"/>
                    </a:cubicBezTo>
                    <a:cubicBezTo>
                      <a:pt x="71451" y="346433"/>
                      <a:pt x="94040" y="316465"/>
                      <a:pt x="119905" y="290141"/>
                    </a:cubicBezTo>
                    <a:lnTo>
                      <a:pt x="167246" y="253205"/>
                    </a:lnTo>
                    <a:lnTo>
                      <a:pt x="165976" y="0"/>
                    </a:lnTo>
                    <a:lnTo>
                      <a:pt x="298556" y="53566"/>
                    </a:lnTo>
                    <a:cubicBezTo>
                      <a:pt x="517134" y="160944"/>
                      <a:pt x="688664" y="331320"/>
                      <a:pt x="688665" y="583313"/>
                    </a:cubicBezTo>
                    <a:cubicBezTo>
                      <a:pt x="688665" y="835305"/>
                      <a:pt x="522608" y="1003915"/>
                      <a:pt x="306766" y="1110410"/>
                    </a:cubicBezTo>
                    <a:lnTo>
                      <a:pt x="171820" y="1165023"/>
                    </a:lnTo>
                    <a:lnTo>
                      <a:pt x="170571" y="916009"/>
                    </a:lnTo>
                    <a:lnTo>
                      <a:pt x="133247" y="889473"/>
                    </a:lnTo>
                    <a:cubicBezTo>
                      <a:pt x="106237" y="864326"/>
                      <a:pt x="82336" y="835393"/>
                      <a:pt x="62411" y="803132"/>
                    </a:cubicBezTo>
                    <a:cubicBezTo>
                      <a:pt x="22561" y="738611"/>
                      <a:pt x="1733" y="665831"/>
                      <a:pt x="104" y="592623"/>
                    </a:cubicBezTo>
                    <a:close/>
                  </a:path>
                </a:pathLst>
              </a:custGeom>
              <a:solidFill>
                <a:srgbClr val="ED7D31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Chord 174"/>
              <p:cNvSpPr/>
              <p:nvPr/>
            </p:nvSpPr>
            <p:spPr>
              <a:xfrm rot="16200000">
                <a:off x="4710338" y="2382890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/>
              <p:cNvSpPr/>
              <p:nvPr/>
            </p:nvSpPr>
            <p:spPr>
              <a:xfrm>
                <a:off x="4219908" y="1266089"/>
                <a:ext cx="1366278" cy="908663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66278" h="908663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68690" y="750629"/>
                      <a:pt x="1365542" y="776901"/>
                    </a:cubicBezTo>
                    <a:cubicBezTo>
                      <a:pt x="852803" y="1119801"/>
                      <a:pt x="518182" y="29505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843C0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176"/>
              <p:cNvSpPr/>
              <p:nvPr/>
            </p:nvSpPr>
            <p:spPr>
              <a:xfrm flipH="1">
                <a:off x="4910180" y="1266678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7" name="Freeform 166"/>
            <p:cNvSpPr/>
            <p:nvPr/>
          </p:nvSpPr>
          <p:spPr>
            <a:xfrm>
              <a:off x="5353286" y="636472"/>
              <a:ext cx="973073" cy="1126522"/>
            </a:xfrm>
            <a:custGeom>
              <a:avLst/>
              <a:gdLst>
                <a:gd name="connsiteX0" fmla="*/ 601 w 973073"/>
                <a:gd name="connsiteY0" fmla="*/ 973074 h 1126522"/>
                <a:gd name="connsiteX1" fmla="*/ 973073 w 973073"/>
                <a:gd name="connsiteY1" fmla="*/ 973074 h 1126522"/>
                <a:gd name="connsiteX2" fmla="*/ 973073 w 973073"/>
                <a:gd name="connsiteY2" fmla="*/ 1126522 h 1126522"/>
                <a:gd name="connsiteX3" fmla="*/ 601 w 973073"/>
                <a:gd name="connsiteY3" fmla="*/ 1126522 h 1126522"/>
                <a:gd name="connsiteX4" fmla="*/ 0 w 973073"/>
                <a:gd name="connsiteY4" fmla="*/ 488035 h 1126522"/>
                <a:gd name="connsiteX5" fmla="*/ 9756 w 973073"/>
                <a:gd name="connsiteY5" fmla="*/ 584809 h 1126522"/>
                <a:gd name="connsiteX6" fmla="*/ 388354 w 973073"/>
                <a:gd name="connsiteY6" fmla="*/ 963408 h 1126522"/>
                <a:gd name="connsiteX7" fmla="*/ 484236 w 973073"/>
                <a:gd name="connsiteY7" fmla="*/ 973073 h 1126522"/>
                <a:gd name="connsiteX8" fmla="*/ 0 w 973073"/>
                <a:gd name="connsiteY8" fmla="*/ 973073 h 1126522"/>
                <a:gd name="connsiteX9" fmla="*/ 0 w 973073"/>
                <a:gd name="connsiteY9" fmla="*/ 0 h 1126522"/>
                <a:gd name="connsiteX10" fmla="*/ 973073 w 973073"/>
                <a:gd name="connsiteY10" fmla="*/ 0 h 1126522"/>
                <a:gd name="connsiteX11" fmla="*/ 973073 w 973073"/>
                <a:gd name="connsiteY11" fmla="*/ 973073 h 1126522"/>
                <a:gd name="connsiteX12" fmla="*/ 488580 w 973073"/>
                <a:gd name="connsiteY12" fmla="*/ 973073 h 1126522"/>
                <a:gd name="connsiteX13" fmla="*/ 584462 w 973073"/>
                <a:gd name="connsiteY13" fmla="*/ 963408 h 1126522"/>
                <a:gd name="connsiteX14" fmla="*/ 972945 w 973073"/>
                <a:gd name="connsiteY14" fmla="*/ 486755 h 1126522"/>
                <a:gd name="connsiteX15" fmla="*/ 486408 w 973073"/>
                <a:gd name="connsiteY15" fmla="*/ 218 h 1126522"/>
                <a:gd name="connsiteX16" fmla="*/ 9756 w 973073"/>
                <a:gd name="connsiteY16" fmla="*/ 388701 h 1126522"/>
                <a:gd name="connsiteX17" fmla="*/ 0 w 973073"/>
                <a:gd name="connsiteY17" fmla="*/ 485476 h 11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3073" h="1126522">
                  <a:moveTo>
                    <a:pt x="601" y="973074"/>
                  </a:moveTo>
                  <a:lnTo>
                    <a:pt x="973073" y="973074"/>
                  </a:lnTo>
                  <a:lnTo>
                    <a:pt x="973073" y="1126522"/>
                  </a:lnTo>
                  <a:lnTo>
                    <a:pt x="601" y="1126522"/>
                  </a:lnTo>
                  <a:close/>
                  <a:moveTo>
                    <a:pt x="0" y="488035"/>
                  </a:moveTo>
                  <a:lnTo>
                    <a:pt x="9756" y="584809"/>
                  </a:lnTo>
                  <a:cubicBezTo>
                    <a:pt x="48642" y="774844"/>
                    <a:pt x="198320" y="924521"/>
                    <a:pt x="388354" y="963408"/>
                  </a:cubicBezTo>
                  <a:lnTo>
                    <a:pt x="484236" y="973073"/>
                  </a:lnTo>
                  <a:lnTo>
                    <a:pt x="0" y="973073"/>
                  </a:lnTo>
                  <a:close/>
                  <a:moveTo>
                    <a:pt x="0" y="0"/>
                  </a:moveTo>
                  <a:lnTo>
                    <a:pt x="973073" y="0"/>
                  </a:lnTo>
                  <a:lnTo>
                    <a:pt x="973073" y="973073"/>
                  </a:lnTo>
                  <a:lnTo>
                    <a:pt x="488580" y="973073"/>
                  </a:lnTo>
                  <a:lnTo>
                    <a:pt x="584462" y="963408"/>
                  </a:lnTo>
                  <a:cubicBezTo>
                    <a:pt x="806169" y="918040"/>
                    <a:pt x="972945" y="721874"/>
                    <a:pt x="972945" y="486755"/>
                  </a:cubicBezTo>
                  <a:cubicBezTo>
                    <a:pt x="972945" y="218048"/>
                    <a:pt x="755115" y="218"/>
                    <a:pt x="486408" y="218"/>
                  </a:cubicBezTo>
                  <a:cubicBezTo>
                    <a:pt x="251289" y="218"/>
                    <a:pt x="55123" y="166994"/>
                    <a:pt x="9756" y="388701"/>
                  </a:cubicBezTo>
                  <a:lnTo>
                    <a:pt x="0" y="48547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6" name="Group 555"/>
          <p:cNvGrpSpPr/>
          <p:nvPr/>
        </p:nvGrpSpPr>
        <p:grpSpPr>
          <a:xfrm>
            <a:off x="7584955" y="3507989"/>
            <a:ext cx="978192" cy="3250959"/>
            <a:chOff x="7024735" y="3507989"/>
            <a:chExt cx="978192" cy="3250959"/>
          </a:xfrm>
        </p:grpSpPr>
        <p:pic>
          <p:nvPicPr>
            <p:cNvPr id="351" name="Picture 3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8331" y="4452513"/>
              <a:ext cx="640399" cy="619287"/>
            </a:xfrm>
            <a:prstGeom prst="rect">
              <a:avLst/>
            </a:prstGeom>
          </p:spPr>
        </p:pic>
        <p:pic>
          <p:nvPicPr>
            <p:cNvPr id="352" name="Picture 3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4735" y="5274894"/>
              <a:ext cx="978192" cy="654474"/>
            </a:xfrm>
            <a:prstGeom prst="rect">
              <a:avLst/>
            </a:prstGeom>
          </p:spPr>
        </p:pic>
        <p:pic>
          <p:nvPicPr>
            <p:cNvPr id="353" name="Picture 3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4852" y="6043484"/>
              <a:ext cx="518418" cy="715464"/>
            </a:xfrm>
            <a:prstGeom prst="rect">
              <a:avLst/>
            </a:prstGeom>
          </p:spPr>
        </p:pic>
        <p:pic>
          <p:nvPicPr>
            <p:cNvPr id="361" name="Picture 36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1553" y="3507989"/>
              <a:ext cx="626325" cy="795221"/>
            </a:xfrm>
            <a:prstGeom prst="rect">
              <a:avLst/>
            </a:prstGeom>
          </p:spPr>
        </p:pic>
      </p:grpSp>
      <p:grpSp>
        <p:nvGrpSpPr>
          <p:cNvPr id="555" name="Group 554"/>
          <p:cNvGrpSpPr/>
          <p:nvPr/>
        </p:nvGrpSpPr>
        <p:grpSpPr>
          <a:xfrm>
            <a:off x="9363352" y="3501672"/>
            <a:ext cx="978192" cy="3229169"/>
            <a:chOff x="9029143" y="3501672"/>
            <a:chExt cx="978192" cy="3229169"/>
          </a:xfrm>
        </p:grpSpPr>
        <p:pic>
          <p:nvPicPr>
            <p:cNvPr id="350" name="Picture 3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0633" y="6034143"/>
              <a:ext cx="645091" cy="696698"/>
            </a:xfrm>
            <a:prstGeom prst="rect">
              <a:avLst/>
            </a:prstGeom>
          </p:spPr>
        </p:pic>
        <p:pic>
          <p:nvPicPr>
            <p:cNvPr id="362" name="Picture 3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4326" y="3501672"/>
              <a:ext cx="518418" cy="715464"/>
            </a:xfrm>
            <a:prstGeom prst="rect">
              <a:avLst/>
            </a:prstGeom>
          </p:spPr>
        </p:pic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29143" y="4394126"/>
              <a:ext cx="978192" cy="654474"/>
            </a:xfrm>
            <a:prstGeom prst="rect">
              <a:avLst/>
            </a:prstGeom>
          </p:spPr>
        </p:pic>
        <p:pic>
          <p:nvPicPr>
            <p:cNvPr id="364" name="Picture 36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2101" y="5122418"/>
              <a:ext cx="602867" cy="806950"/>
            </a:xfrm>
            <a:prstGeom prst="rect">
              <a:avLst/>
            </a:prstGeom>
          </p:spPr>
        </p:pic>
      </p:grpSp>
      <p:grpSp>
        <p:nvGrpSpPr>
          <p:cNvPr id="460" name="Group 459"/>
          <p:cNvGrpSpPr/>
          <p:nvPr/>
        </p:nvGrpSpPr>
        <p:grpSpPr>
          <a:xfrm>
            <a:off x="10265608" y="2919037"/>
            <a:ext cx="1212680" cy="1737610"/>
            <a:chOff x="3320212" y="1112857"/>
            <a:chExt cx="1212680" cy="1737610"/>
          </a:xfrm>
        </p:grpSpPr>
        <p:grpSp>
          <p:nvGrpSpPr>
            <p:cNvPr id="540" name="Group 539"/>
            <p:cNvGrpSpPr/>
            <p:nvPr/>
          </p:nvGrpSpPr>
          <p:grpSpPr>
            <a:xfrm>
              <a:off x="3320212" y="1112857"/>
              <a:ext cx="1212680" cy="1735522"/>
              <a:chOff x="164675" y="143203"/>
              <a:chExt cx="3568475" cy="5107009"/>
            </a:xfrm>
          </p:grpSpPr>
          <p:sp>
            <p:nvSpPr>
              <p:cNvPr id="542" name="Pie 541"/>
              <p:cNvSpPr/>
              <p:nvPr/>
            </p:nvSpPr>
            <p:spPr>
              <a:xfrm flipH="1">
                <a:off x="2270342" y="269670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Pie 542"/>
              <p:cNvSpPr/>
              <p:nvPr/>
            </p:nvSpPr>
            <p:spPr>
              <a:xfrm rot="10800000" flipH="1">
                <a:off x="164675" y="143203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Pie 543"/>
              <p:cNvSpPr/>
              <p:nvPr/>
            </p:nvSpPr>
            <p:spPr>
              <a:xfrm>
                <a:off x="1160360" y="269670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Oval 49"/>
              <p:cNvSpPr/>
              <p:nvPr/>
            </p:nvSpPr>
            <p:spPr>
              <a:xfrm>
                <a:off x="1267409" y="2084984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Oval 50"/>
              <p:cNvSpPr/>
              <p:nvPr/>
            </p:nvSpPr>
            <p:spPr>
              <a:xfrm flipV="1">
                <a:off x="1267409" y="2629412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7" name="Chord 546"/>
              <p:cNvSpPr/>
              <p:nvPr/>
            </p:nvSpPr>
            <p:spPr>
              <a:xfrm rot="16200000">
                <a:off x="1757079" y="3115697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8" name="Freeform 547"/>
              <p:cNvSpPr/>
              <p:nvPr/>
            </p:nvSpPr>
            <p:spPr>
              <a:xfrm>
                <a:off x="1261182" y="1998896"/>
                <a:ext cx="1370048" cy="98010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30073"/>
                  <a:gd name="connsiteX1" fmla="*/ 1349162 w 1366278"/>
                  <a:gd name="connsiteY1" fmla="*/ 556249 h 930073"/>
                  <a:gd name="connsiteX2" fmla="*/ 1358825 w 1366278"/>
                  <a:gd name="connsiteY2" fmla="*/ 654229 h 930073"/>
                  <a:gd name="connsiteX3" fmla="*/ 1363008 w 1366278"/>
                  <a:gd name="connsiteY3" fmla="*/ 656873 h 930073"/>
                  <a:gd name="connsiteX4" fmla="*/ 1361587 w 1366278"/>
                  <a:gd name="connsiteY4" fmla="*/ 682238 h 930073"/>
                  <a:gd name="connsiteX5" fmla="*/ 1363008 w 1366278"/>
                  <a:gd name="connsiteY5" fmla="*/ 696648 h 930073"/>
                  <a:gd name="connsiteX6" fmla="*/ 1360699 w 1366278"/>
                  <a:gd name="connsiteY6" fmla="*/ 698086 h 930073"/>
                  <a:gd name="connsiteX7" fmla="*/ 1365542 w 1366278"/>
                  <a:gd name="connsiteY7" fmla="*/ 776901 h 930073"/>
                  <a:gd name="connsiteX8" fmla="*/ 16238 w 1366278"/>
                  <a:gd name="connsiteY8" fmla="*/ 908663 h 930073"/>
                  <a:gd name="connsiteX9" fmla="*/ 2760 w 1366278"/>
                  <a:gd name="connsiteY9" fmla="*/ 698366 h 930073"/>
                  <a:gd name="connsiteX10" fmla="*/ 0 w 1366278"/>
                  <a:gd name="connsiteY10" fmla="*/ 696648 h 930073"/>
                  <a:gd name="connsiteX11" fmla="*/ 1580 w 1366278"/>
                  <a:gd name="connsiteY11" fmla="*/ 680629 h 930073"/>
                  <a:gd name="connsiteX12" fmla="*/ 0 w 1366278"/>
                  <a:gd name="connsiteY12" fmla="*/ 656873 h 930073"/>
                  <a:gd name="connsiteX13" fmla="*/ 4331 w 1366278"/>
                  <a:gd name="connsiteY13" fmla="*/ 652738 h 930073"/>
                  <a:gd name="connsiteX14" fmla="*/ 13846 w 1366278"/>
                  <a:gd name="connsiteY14" fmla="*/ 556249 h 930073"/>
                  <a:gd name="connsiteX15" fmla="*/ 681504 w 1366278"/>
                  <a:gd name="connsiteY15" fmla="*/ 0 h 930073"/>
                  <a:gd name="connsiteX0" fmla="*/ 681504 w 1366278"/>
                  <a:gd name="connsiteY0" fmla="*/ 0 h 910842"/>
                  <a:gd name="connsiteX1" fmla="*/ 1349162 w 1366278"/>
                  <a:gd name="connsiteY1" fmla="*/ 556249 h 910842"/>
                  <a:gd name="connsiteX2" fmla="*/ 1358825 w 1366278"/>
                  <a:gd name="connsiteY2" fmla="*/ 654229 h 910842"/>
                  <a:gd name="connsiteX3" fmla="*/ 1363008 w 1366278"/>
                  <a:gd name="connsiteY3" fmla="*/ 656873 h 910842"/>
                  <a:gd name="connsiteX4" fmla="*/ 1361587 w 1366278"/>
                  <a:gd name="connsiteY4" fmla="*/ 682238 h 910842"/>
                  <a:gd name="connsiteX5" fmla="*/ 1363008 w 1366278"/>
                  <a:gd name="connsiteY5" fmla="*/ 696648 h 910842"/>
                  <a:gd name="connsiteX6" fmla="*/ 1360699 w 1366278"/>
                  <a:gd name="connsiteY6" fmla="*/ 698086 h 910842"/>
                  <a:gd name="connsiteX7" fmla="*/ 1365542 w 1366278"/>
                  <a:gd name="connsiteY7" fmla="*/ 776901 h 910842"/>
                  <a:gd name="connsiteX8" fmla="*/ 845784 w 1366278"/>
                  <a:gd name="connsiteY8" fmla="*/ 418337 h 910842"/>
                  <a:gd name="connsiteX9" fmla="*/ 16238 w 1366278"/>
                  <a:gd name="connsiteY9" fmla="*/ 908663 h 910842"/>
                  <a:gd name="connsiteX10" fmla="*/ 2760 w 1366278"/>
                  <a:gd name="connsiteY10" fmla="*/ 698366 h 910842"/>
                  <a:gd name="connsiteX11" fmla="*/ 0 w 1366278"/>
                  <a:gd name="connsiteY11" fmla="*/ 696648 h 910842"/>
                  <a:gd name="connsiteX12" fmla="*/ 1580 w 1366278"/>
                  <a:gd name="connsiteY12" fmla="*/ 680629 h 910842"/>
                  <a:gd name="connsiteX13" fmla="*/ 0 w 1366278"/>
                  <a:gd name="connsiteY13" fmla="*/ 656873 h 910842"/>
                  <a:gd name="connsiteX14" fmla="*/ 4331 w 1366278"/>
                  <a:gd name="connsiteY14" fmla="*/ 652738 h 910842"/>
                  <a:gd name="connsiteX15" fmla="*/ 13846 w 1366278"/>
                  <a:gd name="connsiteY15" fmla="*/ 556249 h 910842"/>
                  <a:gd name="connsiteX16" fmla="*/ 681504 w 1366278"/>
                  <a:gd name="connsiteY16" fmla="*/ 0 h 910842"/>
                  <a:gd name="connsiteX0" fmla="*/ 681504 w 1366278"/>
                  <a:gd name="connsiteY0" fmla="*/ 0 h 913533"/>
                  <a:gd name="connsiteX1" fmla="*/ 1349162 w 1366278"/>
                  <a:gd name="connsiteY1" fmla="*/ 556249 h 913533"/>
                  <a:gd name="connsiteX2" fmla="*/ 1358825 w 1366278"/>
                  <a:gd name="connsiteY2" fmla="*/ 654229 h 913533"/>
                  <a:gd name="connsiteX3" fmla="*/ 1363008 w 1366278"/>
                  <a:gd name="connsiteY3" fmla="*/ 656873 h 913533"/>
                  <a:gd name="connsiteX4" fmla="*/ 1361587 w 1366278"/>
                  <a:gd name="connsiteY4" fmla="*/ 682238 h 913533"/>
                  <a:gd name="connsiteX5" fmla="*/ 1363008 w 1366278"/>
                  <a:gd name="connsiteY5" fmla="*/ 696648 h 913533"/>
                  <a:gd name="connsiteX6" fmla="*/ 1360699 w 1366278"/>
                  <a:gd name="connsiteY6" fmla="*/ 698086 h 913533"/>
                  <a:gd name="connsiteX7" fmla="*/ 1365542 w 1366278"/>
                  <a:gd name="connsiteY7" fmla="*/ 776901 h 913533"/>
                  <a:gd name="connsiteX8" fmla="*/ 845784 w 1366278"/>
                  <a:gd name="connsiteY8" fmla="*/ 418337 h 913533"/>
                  <a:gd name="connsiteX9" fmla="*/ 16238 w 1366278"/>
                  <a:gd name="connsiteY9" fmla="*/ 908663 h 913533"/>
                  <a:gd name="connsiteX10" fmla="*/ 2760 w 1366278"/>
                  <a:gd name="connsiteY10" fmla="*/ 698366 h 913533"/>
                  <a:gd name="connsiteX11" fmla="*/ 0 w 1366278"/>
                  <a:gd name="connsiteY11" fmla="*/ 696648 h 913533"/>
                  <a:gd name="connsiteX12" fmla="*/ 1580 w 1366278"/>
                  <a:gd name="connsiteY12" fmla="*/ 680629 h 913533"/>
                  <a:gd name="connsiteX13" fmla="*/ 0 w 1366278"/>
                  <a:gd name="connsiteY13" fmla="*/ 656873 h 913533"/>
                  <a:gd name="connsiteX14" fmla="*/ 4331 w 1366278"/>
                  <a:gd name="connsiteY14" fmla="*/ 652738 h 913533"/>
                  <a:gd name="connsiteX15" fmla="*/ 13846 w 1366278"/>
                  <a:gd name="connsiteY15" fmla="*/ 556249 h 913533"/>
                  <a:gd name="connsiteX16" fmla="*/ 681504 w 1366278"/>
                  <a:gd name="connsiteY16" fmla="*/ 0 h 913533"/>
                  <a:gd name="connsiteX0" fmla="*/ 681504 w 1366278"/>
                  <a:gd name="connsiteY0" fmla="*/ 0 h 911912"/>
                  <a:gd name="connsiteX1" fmla="*/ 1349162 w 1366278"/>
                  <a:gd name="connsiteY1" fmla="*/ 556249 h 911912"/>
                  <a:gd name="connsiteX2" fmla="*/ 1358825 w 1366278"/>
                  <a:gd name="connsiteY2" fmla="*/ 654229 h 911912"/>
                  <a:gd name="connsiteX3" fmla="*/ 1363008 w 1366278"/>
                  <a:gd name="connsiteY3" fmla="*/ 656873 h 911912"/>
                  <a:gd name="connsiteX4" fmla="*/ 1361587 w 1366278"/>
                  <a:gd name="connsiteY4" fmla="*/ 682238 h 911912"/>
                  <a:gd name="connsiteX5" fmla="*/ 1363008 w 1366278"/>
                  <a:gd name="connsiteY5" fmla="*/ 696648 h 911912"/>
                  <a:gd name="connsiteX6" fmla="*/ 1360699 w 1366278"/>
                  <a:gd name="connsiteY6" fmla="*/ 698086 h 911912"/>
                  <a:gd name="connsiteX7" fmla="*/ 1365542 w 1366278"/>
                  <a:gd name="connsiteY7" fmla="*/ 776901 h 911912"/>
                  <a:gd name="connsiteX8" fmla="*/ 981250 w 1366278"/>
                  <a:gd name="connsiteY8" fmla="*/ 295571 h 911912"/>
                  <a:gd name="connsiteX9" fmla="*/ 16238 w 1366278"/>
                  <a:gd name="connsiteY9" fmla="*/ 908663 h 911912"/>
                  <a:gd name="connsiteX10" fmla="*/ 2760 w 1366278"/>
                  <a:gd name="connsiteY10" fmla="*/ 698366 h 911912"/>
                  <a:gd name="connsiteX11" fmla="*/ 0 w 1366278"/>
                  <a:gd name="connsiteY11" fmla="*/ 696648 h 911912"/>
                  <a:gd name="connsiteX12" fmla="*/ 1580 w 1366278"/>
                  <a:gd name="connsiteY12" fmla="*/ 680629 h 911912"/>
                  <a:gd name="connsiteX13" fmla="*/ 0 w 1366278"/>
                  <a:gd name="connsiteY13" fmla="*/ 656873 h 911912"/>
                  <a:gd name="connsiteX14" fmla="*/ 4331 w 1366278"/>
                  <a:gd name="connsiteY14" fmla="*/ 652738 h 911912"/>
                  <a:gd name="connsiteX15" fmla="*/ 13846 w 1366278"/>
                  <a:gd name="connsiteY15" fmla="*/ 556249 h 911912"/>
                  <a:gd name="connsiteX16" fmla="*/ 681504 w 1366278"/>
                  <a:gd name="connsiteY16" fmla="*/ 0 h 911912"/>
                  <a:gd name="connsiteX0" fmla="*/ 681504 w 1363008"/>
                  <a:gd name="connsiteY0" fmla="*/ 0 h 914025"/>
                  <a:gd name="connsiteX1" fmla="*/ 1349162 w 1363008"/>
                  <a:gd name="connsiteY1" fmla="*/ 556249 h 914025"/>
                  <a:gd name="connsiteX2" fmla="*/ 1358825 w 1363008"/>
                  <a:gd name="connsiteY2" fmla="*/ 654229 h 914025"/>
                  <a:gd name="connsiteX3" fmla="*/ 1363008 w 1363008"/>
                  <a:gd name="connsiteY3" fmla="*/ 656873 h 914025"/>
                  <a:gd name="connsiteX4" fmla="*/ 1361587 w 1363008"/>
                  <a:gd name="connsiteY4" fmla="*/ 682238 h 914025"/>
                  <a:gd name="connsiteX5" fmla="*/ 1363008 w 1363008"/>
                  <a:gd name="connsiteY5" fmla="*/ 696648 h 914025"/>
                  <a:gd name="connsiteX6" fmla="*/ 1360699 w 1363008"/>
                  <a:gd name="connsiteY6" fmla="*/ 698086 h 914025"/>
                  <a:gd name="connsiteX7" fmla="*/ 1357075 w 1363008"/>
                  <a:gd name="connsiteY7" fmla="*/ 912368 h 914025"/>
                  <a:gd name="connsiteX8" fmla="*/ 981250 w 1363008"/>
                  <a:gd name="connsiteY8" fmla="*/ 295571 h 914025"/>
                  <a:gd name="connsiteX9" fmla="*/ 16238 w 1363008"/>
                  <a:gd name="connsiteY9" fmla="*/ 908663 h 914025"/>
                  <a:gd name="connsiteX10" fmla="*/ 2760 w 1363008"/>
                  <a:gd name="connsiteY10" fmla="*/ 698366 h 914025"/>
                  <a:gd name="connsiteX11" fmla="*/ 0 w 1363008"/>
                  <a:gd name="connsiteY11" fmla="*/ 696648 h 914025"/>
                  <a:gd name="connsiteX12" fmla="*/ 1580 w 1363008"/>
                  <a:gd name="connsiteY12" fmla="*/ 680629 h 914025"/>
                  <a:gd name="connsiteX13" fmla="*/ 0 w 1363008"/>
                  <a:gd name="connsiteY13" fmla="*/ 656873 h 914025"/>
                  <a:gd name="connsiteX14" fmla="*/ 4331 w 1363008"/>
                  <a:gd name="connsiteY14" fmla="*/ 652738 h 914025"/>
                  <a:gd name="connsiteX15" fmla="*/ 13846 w 1363008"/>
                  <a:gd name="connsiteY15" fmla="*/ 556249 h 914025"/>
                  <a:gd name="connsiteX16" fmla="*/ 681504 w 1363008"/>
                  <a:gd name="connsiteY16" fmla="*/ 0 h 914025"/>
                  <a:gd name="connsiteX0" fmla="*/ 681504 w 1363008"/>
                  <a:gd name="connsiteY0" fmla="*/ 0 h 912368"/>
                  <a:gd name="connsiteX1" fmla="*/ 1349162 w 1363008"/>
                  <a:gd name="connsiteY1" fmla="*/ 556249 h 912368"/>
                  <a:gd name="connsiteX2" fmla="*/ 1358825 w 1363008"/>
                  <a:gd name="connsiteY2" fmla="*/ 654229 h 912368"/>
                  <a:gd name="connsiteX3" fmla="*/ 1363008 w 1363008"/>
                  <a:gd name="connsiteY3" fmla="*/ 656873 h 912368"/>
                  <a:gd name="connsiteX4" fmla="*/ 1361587 w 1363008"/>
                  <a:gd name="connsiteY4" fmla="*/ 682238 h 912368"/>
                  <a:gd name="connsiteX5" fmla="*/ 1363008 w 1363008"/>
                  <a:gd name="connsiteY5" fmla="*/ 696648 h 912368"/>
                  <a:gd name="connsiteX6" fmla="*/ 1360699 w 1363008"/>
                  <a:gd name="connsiteY6" fmla="*/ 698086 h 912368"/>
                  <a:gd name="connsiteX7" fmla="*/ 1357075 w 1363008"/>
                  <a:gd name="connsiteY7" fmla="*/ 912368 h 912368"/>
                  <a:gd name="connsiteX8" fmla="*/ 981250 w 1363008"/>
                  <a:gd name="connsiteY8" fmla="*/ 295571 h 912368"/>
                  <a:gd name="connsiteX9" fmla="*/ 16238 w 1363008"/>
                  <a:gd name="connsiteY9" fmla="*/ 908663 h 912368"/>
                  <a:gd name="connsiteX10" fmla="*/ 2760 w 1363008"/>
                  <a:gd name="connsiteY10" fmla="*/ 698366 h 912368"/>
                  <a:gd name="connsiteX11" fmla="*/ 0 w 1363008"/>
                  <a:gd name="connsiteY11" fmla="*/ 696648 h 912368"/>
                  <a:gd name="connsiteX12" fmla="*/ 1580 w 1363008"/>
                  <a:gd name="connsiteY12" fmla="*/ 680629 h 912368"/>
                  <a:gd name="connsiteX13" fmla="*/ 0 w 1363008"/>
                  <a:gd name="connsiteY13" fmla="*/ 656873 h 912368"/>
                  <a:gd name="connsiteX14" fmla="*/ 4331 w 1363008"/>
                  <a:gd name="connsiteY14" fmla="*/ 652738 h 912368"/>
                  <a:gd name="connsiteX15" fmla="*/ 13846 w 1363008"/>
                  <a:gd name="connsiteY15" fmla="*/ 556249 h 912368"/>
                  <a:gd name="connsiteX16" fmla="*/ 681504 w 1363008"/>
                  <a:gd name="connsiteY16" fmla="*/ 0 h 912368"/>
                  <a:gd name="connsiteX0" fmla="*/ 681504 w 1363008"/>
                  <a:gd name="connsiteY0" fmla="*/ 0 h 916601"/>
                  <a:gd name="connsiteX1" fmla="*/ 1349162 w 1363008"/>
                  <a:gd name="connsiteY1" fmla="*/ 556249 h 916601"/>
                  <a:gd name="connsiteX2" fmla="*/ 1358825 w 1363008"/>
                  <a:gd name="connsiteY2" fmla="*/ 654229 h 916601"/>
                  <a:gd name="connsiteX3" fmla="*/ 1363008 w 1363008"/>
                  <a:gd name="connsiteY3" fmla="*/ 656873 h 916601"/>
                  <a:gd name="connsiteX4" fmla="*/ 1361587 w 1363008"/>
                  <a:gd name="connsiteY4" fmla="*/ 682238 h 916601"/>
                  <a:gd name="connsiteX5" fmla="*/ 1363008 w 1363008"/>
                  <a:gd name="connsiteY5" fmla="*/ 696648 h 916601"/>
                  <a:gd name="connsiteX6" fmla="*/ 1360699 w 1363008"/>
                  <a:gd name="connsiteY6" fmla="*/ 698086 h 916601"/>
                  <a:gd name="connsiteX7" fmla="*/ 1314742 w 1363008"/>
                  <a:gd name="connsiteY7" fmla="*/ 916601 h 916601"/>
                  <a:gd name="connsiteX8" fmla="*/ 981250 w 1363008"/>
                  <a:gd name="connsiteY8" fmla="*/ 295571 h 916601"/>
                  <a:gd name="connsiteX9" fmla="*/ 16238 w 1363008"/>
                  <a:gd name="connsiteY9" fmla="*/ 908663 h 916601"/>
                  <a:gd name="connsiteX10" fmla="*/ 2760 w 1363008"/>
                  <a:gd name="connsiteY10" fmla="*/ 698366 h 916601"/>
                  <a:gd name="connsiteX11" fmla="*/ 0 w 1363008"/>
                  <a:gd name="connsiteY11" fmla="*/ 696648 h 916601"/>
                  <a:gd name="connsiteX12" fmla="*/ 1580 w 1363008"/>
                  <a:gd name="connsiteY12" fmla="*/ 680629 h 916601"/>
                  <a:gd name="connsiteX13" fmla="*/ 0 w 1363008"/>
                  <a:gd name="connsiteY13" fmla="*/ 656873 h 916601"/>
                  <a:gd name="connsiteX14" fmla="*/ 4331 w 1363008"/>
                  <a:gd name="connsiteY14" fmla="*/ 652738 h 916601"/>
                  <a:gd name="connsiteX15" fmla="*/ 13846 w 1363008"/>
                  <a:gd name="connsiteY15" fmla="*/ 556249 h 916601"/>
                  <a:gd name="connsiteX16" fmla="*/ 681504 w 1363008"/>
                  <a:gd name="connsiteY16" fmla="*/ 0 h 916601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273467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83531"/>
                  <a:gd name="connsiteY0" fmla="*/ 0 h 920461"/>
                  <a:gd name="connsiteX1" fmla="*/ 1349162 w 1383531"/>
                  <a:gd name="connsiteY1" fmla="*/ 556249 h 920461"/>
                  <a:gd name="connsiteX2" fmla="*/ 1358825 w 1383531"/>
                  <a:gd name="connsiteY2" fmla="*/ 654229 h 920461"/>
                  <a:gd name="connsiteX3" fmla="*/ 1363008 w 1383531"/>
                  <a:gd name="connsiteY3" fmla="*/ 656873 h 920461"/>
                  <a:gd name="connsiteX4" fmla="*/ 1361587 w 1383531"/>
                  <a:gd name="connsiteY4" fmla="*/ 682238 h 920461"/>
                  <a:gd name="connsiteX5" fmla="*/ 1363008 w 1383531"/>
                  <a:gd name="connsiteY5" fmla="*/ 696648 h 920461"/>
                  <a:gd name="connsiteX6" fmla="*/ 1360699 w 1383531"/>
                  <a:gd name="connsiteY6" fmla="*/ 698086 h 920461"/>
                  <a:gd name="connsiteX7" fmla="*/ 1362251 w 1383531"/>
                  <a:gd name="connsiteY7" fmla="*/ 903054 h 920461"/>
                  <a:gd name="connsiteX8" fmla="*/ 1273467 w 1383531"/>
                  <a:gd name="connsiteY8" fmla="*/ 916601 h 920461"/>
                  <a:gd name="connsiteX9" fmla="*/ 981250 w 1383531"/>
                  <a:gd name="connsiteY9" fmla="*/ 295571 h 920461"/>
                  <a:gd name="connsiteX10" fmla="*/ 16238 w 1383531"/>
                  <a:gd name="connsiteY10" fmla="*/ 908663 h 920461"/>
                  <a:gd name="connsiteX11" fmla="*/ 2760 w 1383531"/>
                  <a:gd name="connsiteY11" fmla="*/ 698366 h 920461"/>
                  <a:gd name="connsiteX12" fmla="*/ 0 w 1383531"/>
                  <a:gd name="connsiteY12" fmla="*/ 696648 h 920461"/>
                  <a:gd name="connsiteX13" fmla="*/ 1580 w 1383531"/>
                  <a:gd name="connsiteY13" fmla="*/ 680629 h 920461"/>
                  <a:gd name="connsiteX14" fmla="*/ 0 w 1383531"/>
                  <a:gd name="connsiteY14" fmla="*/ 656873 h 920461"/>
                  <a:gd name="connsiteX15" fmla="*/ 4331 w 1383531"/>
                  <a:gd name="connsiteY15" fmla="*/ 652738 h 920461"/>
                  <a:gd name="connsiteX16" fmla="*/ 13846 w 1383531"/>
                  <a:gd name="connsiteY16" fmla="*/ 556249 h 920461"/>
                  <a:gd name="connsiteX17" fmla="*/ 681504 w 1383531"/>
                  <a:gd name="connsiteY17" fmla="*/ 0 h 920461"/>
                  <a:gd name="connsiteX0" fmla="*/ 681504 w 1390517"/>
                  <a:gd name="connsiteY0" fmla="*/ 0 h 980101"/>
                  <a:gd name="connsiteX1" fmla="*/ 1349162 w 1390517"/>
                  <a:gd name="connsiteY1" fmla="*/ 556249 h 980101"/>
                  <a:gd name="connsiteX2" fmla="*/ 1358825 w 1390517"/>
                  <a:gd name="connsiteY2" fmla="*/ 654229 h 980101"/>
                  <a:gd name="connsiteX3" fmla="*/ 1363008 w 1390517"/>
                  <a:gd name="connsiteY3" fmla="*/ 656873 h 980101"/>
                  <a:gd name="connsiteX4" fmla="*/ 1361587 w 1390517"/>
                  <a:gd name="connsiteY4" fmla="*/ 682238 h 980101"/>
                  <a:gd name="connsiteX5" fmla="*/ 1363008 w 1390517"/>
                  <a:gd name="connsiteY5" fmla="*/ 696648 h 980101"/>
                  <a:gd name="connsiteX6" fmla="*/ 1360699 w 1390517"/>
                  <a:gd name="connsiteY6" fmla="*/ 698086 h 980101"/>
                  <a:gd name="connsiteX7" fmla="*/ 1362251 w 1390517"/>
                  <a:gd name="connsiteY7" fmla="*/ 903054 h 980101"/>
                  <a:gd name="connsiteX8" fmla="*/ 1286167 w 1390517"/>
                  <a:gd name="connsiteY8" fmla="*/ 980101 h 980101"/>
                  <a:gd name="connsiteX9" fmla="*/ 981250 w 1390517"/>
                  <a:gd name="connsiteY9" fmla="*/ 295571 h 980101"/>
                  <a:gd name="connsiteX10" fmla="*/ 16238 w 1390517"/>
                  <a:gd name="connsiteY10" fmla="*/ 908663 h 980101"/>
                  <a:gd name="connsiteX11" fmla="*/ 2760 w 1390517"/>
                  <a:gd name="connsiteY11" fmla="*/ 698366 h 980101"/>
                  <a:gd name="connsiteX12" fmla="*/ 0 w 1390517"/>
                  <a:gd name="connsiteY12" fmla="*/ 696648 h 980101"/>
                  <a:gd name="connsiteX13" fmla="*/ 1580 w 1390517"/>
                  <a:gd name="connsiteY13" fmla="*/ 680629 h 980101"/>
                  <a:gd name="connsiteX14" fmla="*/ 0 w 1390517"/>
                  <a:gd name="connsiteY14" fmla="*/ 656873 h 980101"/>
                  <a:gd name="connsiteX15" fmla="*/ 4331 w 1390517"/>
                  <a:gd name="connsiteY15" fmla="*/ 652738 h 980101"/>
                  <a:gd name="connsiteX16" fmla="*/ 13846 w 1390517"/>
                  <a:gd name="connsiteY16" fmla="*/ 556249 h 980101"/>
                  <a:gd name="connsiteX17" fmla="*/ 681504 w 1390517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6971 w 1370048"/>
                  <a:gd name="connsiteY0" fmla="*/ 0 h 980101"/>
                  <a:gd name="connsiteX1" fmla="*/ 1354629 w 1370048"/>
                  <a:gd name="connsiteY1" fmla="*/ 556249 h 980101"/>
                  <a:gd name="connsiteX2" fmla="*/ 1364292 w 1370048"/>
                  <a:gd name="connsiteY2" fmla="*/ 654229 h 980101"/>
                  <a:gd name="connsiteX3" fmla="*/ 1368475 w 1370048"/>
                  <a:gd name="connsiteY3" fmla="*/ 656873 h 980101"/>
                  <a:gd name="connsiteX4" fmla="*/ 1367054 w 1370048"/>
                  <a:gd name="connsiteY4" fmla="*/ 682238 h 980101"/>
                  <a:gd name="connsiteX5" fmla="*/ 1368475 w 1370048"/>
                  <a:gd name="connsiteY5" fmla="*/ 696648 h 980101"/>
                  <a:gd name="connsiteX6" fmla="*/ 1366166 w 1370048"/>
                  <a:gd name="connsiteY6" fmla="*/ 698086 h 980101"/>
                  <a:gd name="connsiteX7" fmla="*/ 1367718 w 1370048"/>
                  <a:gd name="connsiteY7" fmla="*/ 903054 h 980101"/>
                  <a:gd name="connsiteX8" fmla="*/ 1291634 w 1370048"/>
                  <a:gd name="connsiteY8" fmla="*/ 980101 h 980101"/>
                  <a:gd name="connsiteX9" fmla="*/ 986717 w 1370048"/>
                  <a:gd name="connsiteY9" fmla="*/ 295571 h 980101"/>
                  <a:gd name="connsiteX10" fmla="*/ 9005 w 1370048"/>
                  <a:gd name="connsiteY10" fmla="*/ 908663 h 980101"/>
                  <a:gd name="connsiteX11" fmla="*/ 8227 w 1370048"/>
                  <a:gd name="connsiteY11" fmla="*/ 698366 h 980101"/>
                  <a:gd name="connsiteX12" fmla="*/ 5467 w 1370048"/>
                  <a:gd name="connsiteY12" fmla="*/ 696648 h 980101"/>
                  <a:gd name="connsiteX13" fmla="*/ 7047 w 1370048"/>
                  <a:gd name="connsiteY13" fmla="*/ 680629 h 980101"/>
                  <a:gd name="connsiteX14" fmla="*/ 5467 w 1370048"/>
                  <a:gd name="connsiteY14" fmla="*/ 656873 h 980101"/>
                  <a:gd name="connsiteX15" fmla="*/ 9798 w 1370048"/>
                  <a:gd name="connsiteY15" fmla="*/ 652738 h 980101"/>
                  <a:gd name="connsiteX16" fmla="*/ 19313 w 1370048"/>
                  <a:gd name="connsiteY16" fmla="*/ 556249 h 980101"/>
                  <a:gd name="connsiteX17" fmla="*/ 686971 w 1370048"/>
                  <a:gd name="connsiteY17" fmla="*/ 0 h 98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70048" h="980101">
                    <a:moveTo>
                      <a:pt x="686971" y="0"/>
                    </a:moveTo>
                    <a:cubicBezTo>
                      <a:pt x="1168707" y="0"/>
                      <a:pt x="1291082" y="238799"/>
                      <a:pt x="1354629" y="556249"/>
                    </a:cubicBezTo>
                    <a:lnTo>
                      <a:pt x="1364292" y="654229"/>
                    </a:lnTo>
                    <a:lnTo>
                      <a:pt x="1368475" y="656873"/>
                    </a:lnTo>
                    <a:cubicBezTo>
                      <a:pt x="1368001" y="665328"/>
                      <a:pt x="1367528" y="673783"/>
                      <a:pt x="1367054" y="682238"/>
                    </a:cubicBezTo>
                    <a:lnTo>
                      <a:pt x="1368475" y="696648"/>
                    </a:lnTo>
                    <a:lnTo>
                      <a:pt x="1366166" y="698086"/>
                    </a:lnTo>
                    <a:cubicBezTo>
                      <a:pt x="1361277" y="715554"/>
                      <a:pt x="1375378" y="615810"/>
                      <a:pt x="1367718" y="903054"/>
                    </a:cubicBezTo>
                    <a:cubicBezTo>
                      <a:pt x="1360059" y="939473"/>
                      <a:pt x="1340847" y="934240"/>
                      <a:pt x="1291634" y="980101"/>
                    </a:cubicBezTo>
                    <a:cubicBezTo>
                      <a:pt x="1256968" y="585637"/>
                      <a:pt x="1224301" y="476811"/>
                      <a:pt x="986717" y="295571"/>
                    </a:cubicBezTo>
                    <a:cubicBezTo>
                      <a:pt x="829567" y="622331"/>
                      <a:pt x="169970" y="948069"/>
                      <a:pt x="9005" y="908663"/>
                    </a:cubicBezTo>
                    <a:cubicBezTo>
                      <a:pt x="-12951" y="727439"/>
                      <a:pt x="12720" y="768465"/>
                      <a:pt x="8227" y="698366"/>
                    </a:cubicBezTo>
                    <a:lnTo>
                      <a:pt x="5467" y="696648"/>
                    </a:lnTo>
                    <a:lnTo>
                      <a:pt x="7047" y="680629"/>
                    </a:lnTo>
                    <a:lnTo>
                      <a:pt x="5467" y="656873"/>
                    </a:lnTo>
                    <a:lnTo>
                      <a:pt x="9798" y="652738"/>
                    </a:lnTo>
                    <a:lnTo>
                      <a:pt x="19313" y="556249"/>
                    </a:lnTo>
                    <a:cubicBezTo>
                      <a:pt x="82861" y="238799"/>
                      <a:pt x="205235" y="0"/>
                      <a:pt x="68697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9" name="Freeform 548"/>
              <p:cNvSpPr/>
              <p:nvPr/>
            </p:nvSpPr>
            <p:spPr>
              <a:xfrm rot="16200000">
                <a:off x="1243799" y="3602987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0" name="Freeform 549"/>
              <p:cNvSpPr/>
              <p:nvPr/>
            </p:nvSpPr>
            <p:spPr>
              <a:xfrm rot="16200000">
                <a:off x="1289478" y="3929503"/>
                <a:ext cx="1317349" cy="1324067"/>
              </a:xfrm>
              <a:custGeom>
                <a:avLst/>
                <a:gdLst>
                  <a:gd name="connsiteX0" fmla="*/ 1317349 w 1317349"/>
                  <a:gd name="connsiteY0" fmla="*/ 205049 h 1324067"/>
                  <a:gd name="connsiteX1" fmla="*/ 1288740 w 1317349"/>
                  <a:gd name="connsiteY1" fmla="*/ 216592 h 1324067"/>
                  <a:gd name="connsiteX2" fmla="*/ 1065521 w 1317349"/>
                  <a:gd name="connsiteY2" fmla="*/ 654320 h 1324067"/>
                  <a:gd name="connsiteX3" fmla="*/ 1288740 w 1317349"/>
                  <a:gd name="connsiteY3" fmla="*/ 1092047 h 1324067"/>
                  <a:gd name="connsiteX4" fmla="*/ 1317349 w 1317349"/>
                  <a:gd name="connsiteY4" fmla="*/ 1103591 h 1324067"/>
                  <a:gd name="connsiteX5" fmla="*/ 1313188 w 1317349"/>
                  <a:gd name="connsiteY5" fmla="*/ 1137464 h 1324067"/>
                  <a:gd name="connsiteX6" fmla="*/ 1297512 w 1317349"/>
                  <a:gd name="connsiteY6" fmla="*/ 1242693 h 1324067"/>
                  <a:gd name="connsiteX7" fmla="*/ 1281314 w 1317349"/>
                  <a:gd name="connsiteY7" fmla="*/ 1324067 h 1324067"/>
                  <a:gd name="connsiteX8" fmla="*/ 1154393 w 1317349"/>
                  <a:gd name="connsiteY8" fmla="*/ 1305620 h 1324067"/>
                  <a:gd name="connsiteX9" fmla="*/ 314965 w 1317349"/>
                  <a:gd name="connsiteY9" fmla="*/ 1260450 h 1324067"/>
                  <a:gd name="connsiteX10" fmla="*/ 12387 w 1317349"/>
                  <a:gd name="connsiteY10" fmla="*/ 1265824 h 1324067"/>
                  <a:gd name="connsiteX11" fmla="*/ 10 w 1317349"/>
                  <a:gd name="connsiteY11" fmla="*/ 1266500 h 1324067"/>
                  <a:gd name="connsiteX12" fmla="*/ 245 w 1317349"/>
                  <a:gd name="connsiteY12" fmla="*/ 1122584 h 1324067"/>
                  <a:gd name="connsiteX13" fmla="*/ 1019 w 1317349"/>
                  <a:gd name="connsiteY13" fmla="*/ 654320 h 1324067"/>
                  <a:gd name="connsiteX14" fmla="*/ 245 w 1317349"/>
                  <a:gd name="connsiteY14" fmla="*/ 186056 h 1324067"/>
                  <a:gd name="connsiteX15" fmla="*/ 0 w 1317349"/>
                  <a:gd name="connsiteY15" fmla="*/ 36169 h 1324067"/>
                  <a:gd name="connsiteX16" fmla="*/ 121594 w 1317349"/>
                  <a:gd name="connsiteY16" fmla="*/ 42818 h 1324067"/>
                  <a:gd name="connsiteX17" fmla="*/ 424171 w 1317349"/>
                  <a:gd name="connsiteY17" fmla="*/ 48191 h 1324067"/>
                  <a:gd name="connsiteX18" fmla="*/ 1263599 w 1317349"/>
                  <a:gd name="connsiteY18" fmla="*/ 3022 h 1324067"/>
                  <a:gd name="connsiteX19" fmla="*/ 1284385 w 1317349"/>
                  <a:gd name="connsiteY19" fmla="*/ 0 h 1324067"/>
                  <a:gd name="connsiteX20" fmla="*/ 1297512 w 1317349"/>
                  <a:gd name="connsiteY20" fmla="*/ 65948 h 1324067"/>
                  <a:gd name="connsiteX21" fmla="*/ 1313188 w 1317349"/>
                  <a:gd name="connsiteY21" fmla="*/ 171177 h 13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7349" h="1324067">
                    <a:moveTo>
                      <a:pt x="1317349" y="205049"/>
                    </a:moveTo>
                    <a:lnTo>
                      <a:pt x="1288740" y="216592"/>
                    </a:lnTo>
                    <a:cubicBezTo>
                      <a:pt x="1157563" y="288711"/>
                      <a:pt x="1065521" y="457544"/>
                      <a:pt x="1065521" y="654320"/>
                    </a:cubicBezTo>
                    <a:cubicBezTo>
                      <a:pt x="1065521" y="851096"/>
                      <a:pt x="1157563" y="1019929"/>
                      <a:pt x="1288740" y="1092047"/>
                    </a:cubicBezTo>
                    <a:lnTo>
                      <a:pt x="1317349" y="1103591"/>
                    </a:lnTo>
                    <a:lnTo>
                      <a:pt x="1313188" y="1137464"/>
                    </a:lnTo>
                    <a:cubicBezTo>
                      <a:pt x="1308159" y="1175631"/>
                      <a:pt x="1302984" y="1210622"/>
                      <a:pt x="1297512" y="1242693"/>
                    </a:cubicBezTo>
                    <a:lnTo>
                      <a:pt x="1281314" y="1324067"/>
                    </a:lnTo>
                    <a:lnTo>
                      <a:pt x="1154393" y="1305620"/>
                    </a:lnTo>
                    <a:cubicBezTo>
                      <a:pt x="914774" y="1277102"/>
                      <a:pt x="625908" y="1260450"/>
                      <a:pt x="314965" y="1260450"/>
                    </a:cubicBezTo>
                    <a:cubicBezTo>
                      <a:pt x="211318" y="1260450"/>
                      <a:pt x="110123" y="1262300"/>
                      <a:pt x="12387" y="1265824"/>
                    </a:cubicBezTo>
                    <a:lnTo>
                      <a:pt x="10" y="1266500"/>
                    </a:lnTo>
                    <a:lnTo>
                      <a:pt x="245" y="1122584"/>
                    </a:lnTo>
                    <a:lnTo>
                      <a:pt x="1019" y="654320"/>
                    </a:lnTo>
                    <a:lnTo>
                      <a:pt x="245" y="186056"/>
                    </a:lnTo>
                    <a:lnTo>
                      <a:pt x="0" y="36169"/>
                    </a:lnTo>
                    <a:lnTo>
                      <a:pt x="121594" y="42818"/>
                    </a:lnTo>
                    <a:cubicBezTo>
                      <a:pt x="219329" y="46341"/>
                      <a:pt x="320524" y="48191"/>
                      <a:pt x="424171" y="48191"/>
                    </a:cubicBezTo>
                    <a:cubicBezTo>
                      <a:pt x="735114" y="48191"/>
                      <a:pt x="1023980" y="31539"/>
                      <a:pt x="1263599" y="3022"/>
                    </a:cubicBezTo>
                    <a:lnTo>
                      <a:pt x="1284385" y="0"/>
                    </a:lnTo>
                    <a:lnTo>
                      <a:pt x="1297512" y="65948"/>
                    </a:lnTo>
                    <a:cubicBezTo>
                      <a:pt x="1302984" y="98019"/>
                      <a:pt x="1308159" y="133010"/>
                      <a:pt x="1313188" y="17117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/>
              <p:cNvSpPr/>
              <p:nvPr/>
            </p:nvSpPr>
            <p:spPr>
              <a:xfrm flipH="1">
                <a:off x="1956921" y="1999485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41" name="Freeform 540"/>
            <p:cNvSpPr/>
            <p:nvPr/>
          </p:nvSpPr>
          <p:spPr>
            <a:xfrm>
              <a:off x="3427355" y="1723945"/>
              <a:ext cx="973073" cy="1126522"/>
            </a:xfrm>
            <a:custGeom>
              <a:avLst/>
              <a:gdLst>
                <a:gd name="connsiteX0" fmla="*/ 601 w 973073"/>
                <a:gd name="connsiteY0" fmla="*/ 973074 h 1126522"/>
                <a:gd name="connsiteX1" fmla="*/ 973073 w 973073"/>
                <a:gd name="connsiteY1" fmla="*/ 973074 h 1126522"/>
                <a:gd name="connsiteX2" fmla="*/ 973073 w 973073"/>
                <a:gd name="connsiteY2" fmla="*/ 1126522 h 1126522"/>
                <a:gd name="connsiteX3" fmla="*/ 601 w 973073"/>
                <a:gd name="connsiteY3" fmla="*/ 1126522 h 1126522"/>
                <a:gd name="connsiteX4" fmla="*/ 0 w 973073"/>
                <a:gd name="connsiteY4" fmla="*/ 488035 h 1126522"/>
                <a:gd name="connsiteX5" fmla="*/ 9756 w 973073"/>
                <a:gd name="connsiteY5" fmla="*/ 584809 h 1126522"/>
                <a:gd name="connsiteX6" fmla="*/ 388354 w 973073"/>
                <a:gd name="connsiteY6" fmla="*/ 963408 h 1126522"/>
                <a:gd name="connsiteX7" fmla="*/ 484236 w 973073"/>
                <a:gd name="connsiteY7" fmla="*/ 973073 h 1126522"/>
                <a:gd name="connsiteX8" fmla="*/ 0 w 973073"/>
                <a:gd name="connsiteY8" fmla="*/ 973073 h 1126522"/>
                <a:gd name="connsiteX9" fmla="*/ 0 w 973073"/>
                <a:gd name="connsiteY9" fmla="*/ 0 h 1126522"/>
                <a:gd name="connsiteX10" fmla="*/ 973073 w 973073"/>
                <a:gd name="connsiteY10" fmla="*/ 0 h 1126522"/>
                <a:gd name="connsiteX11" fmla="*/ 973073 w 973073"/>
                <a:gd name="connsiteY11" fmla="*/ 973073 h 1126522"/>
                <a:gd name="connsiteX12" fmla="*/ 488580 w 973073"/>
                <a:gd name="connsiteY12" fmla="*/ 973073 h 1126522"/>
                <a:gd name="connsiteX13" fmla="*/ 584462 w 973073"/>
                <a:gd name="connsiteY13" fmla="*/ 963408 h 1126522"/>
                <a:gd name="connsiteX14" fmla="*/ 972945 w 973073"/>
                <a:gd name="connsiteY14" fmla="*/ 486755 h 1126522"/>
                <a:gd name="connsiteX15" fmla="*/ 486408 w 973073"/>
                <a:gd name="connsiteY15" fmla="*/ 218 h 1126522"/>
                <a:gd name="connsiteX16" fmla="*/ 9756 w 973073"/>
                <a:gd name="connsiteY16" fmla="*/ 388701 h 1126522"/>
                <a:gd name="connsiteX17" fmla="*/ 0 w 973073"/>
                <a:gd name="connsiteY17" fmla="*/ 485476 h 112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73073" h="1126522">
                  <a:moveTo>
                    <a:pt x="601" y="973074"/>
                  </a:moveTo>
                  <a:lnTo>
                    <a:pt x="973073" y="973074"/>
                  </a:lnTo>
                  <a:lnTo>
                    <a:pt x="973073" y="1126522"/>
                  </a:lnTo>
                  <a:lnTo>
                    <a:pt x="601" y="1126522"/>
                  </a:lnTo>
                  <a:close/>
                  <a:moveTo>
                    <a:pt x="0" y="488035"/>
                  </a:moveTo>
                  <a:lnTo>
                    <a:pt x="9756" y="584809"/>
                  </a:lnTo>
                  <a:cubicBezTo>
                    <a:pt x="48642" y="774844"/>
                    <a:pt x="198320" y="924521"/>
                    <a:pt x="388354" y="963408"/>
                  </a:cubicBezTo>
                  <a:lnTo>
                    <a:pt x="484236" y="973073"/>
                  </a:lnTo>
                  <a:lnTo>
                    <a:pt x="0" y="973073"/>
                  </a:lnTo>
                  <a:close/>
                  <a:moveTo>
                    <a:pt x="0" y="0"/>
                  </a:moveTo>
                  <a:lnTo>
                    <a:pt x="973073" y="0"/>
                  </a:lnTo>
                  <a:lnTo>
                    <a:pt x="973073" y="973073"/>
                  </a:lnTo>
                  <a:lnTo>
                    <a:pt x="488580" y="973073"/>
                  </a:lnTo>
                  <a:lnTo>
                    <a:pt x="584462" y="963408"/>
                  </a:lnTo>
                  <a:cubicBezTo>
                    <a:pt x="806169" y="918040"/>
                    <a:pt x="972945" y="721874"/>
                    <a:pt x="972945" y="486755"/>
                  </a:cubicBezTo>
                  <a:cubicBezTo>
                    <a:pt x="972945" y="218048"/>
                    <a:pt x="755115" y="218"/>
                    <a:pt x="486408" y="218"/>
                  </a:cubicBezTo>
                  <a:cubicBezTo>
                    <a:pt x="251289" y="218"/>
                    <a:pt x="55123" y="166994"/>
                    <a:pt x="9756" y="388701"/>
                  </a:cubicBezTo>
                  <a:lnTo>
                    <a:pt x="0" y="48547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4" name="Group 553"/>
          <p:cNvGrpSpPr/>
          <p:nvPr/>
        </p:nvGrpSpPr>
        <p:grpSpPr>
          <a:xfrm>
            <a:off x="11185823" y="3334267"/>
            <a:ext cx="651814" cy="3391655"/>
            <a:chOff x="11185823" y="3334267"/>
            <a:chExt cx="651814" cy="3391655"/>
          </a:xfrm>
        </p:grpSpPr>
        <p:pic>
          <p:nvPicPr>
            <p:cNvPr id="349" name="Picture 34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5823" y="3334267"/>
              <a:ext cx="602867" cy="806950"/>
            </a:xfrm>
            <a:prstGeom prst="rect">
              <a:avLst/>
            </a:prstGeom>
          </p:spPr>
        </p:pic>
        <p:pic>
          <p:nvPicPr>
            <p:cNvPr id="365" name="Picture 36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11312" y="4274809"/>
              <a:ext cx="626325" cy="795221"/>
            </a:xfrm>
            <a:prstGeom prst="rect">
              <a:avLst/>
            </a:prstGeom>
          </p:spPr>
        </p:pic>
        <p:pic>
          <p:nvPicPr>
            <p:cNvPr id="552" name="Picture 5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94259" y="5274894"/>
              <a:ext cx="640399" cy="619287"/>
            </a:xfrm>
            <a:prstGeom prst="rect">
              <a:avLst/>
            </a:prstGeom>
          </p:spPr>
        </p:pic>
        <p:pic>
          <p:nvPicPr>
            <p:cNvPr id="553" name="Picture 5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5249" y="6010458"/>
              <a:ext cx="518418" cy="715464"/>
            </a:xfrm>
            <a:prstGeom prst="rect">
              <a:avLst/>
            </a:prstGeom>
          </p:spPr>
        </p:pic>
      </p:grpSp>
      <p:sp>
        <p:nvSpPr>
          <p:cNvPr id="574" name="Rectangular Callout 573"/>
          <p:cNvSpPr/>
          <p:nvPr/>
        </p:nvSpPr>
        <p:spPr>
          <a:xfrm>
            <a:off x="3747158" y="4876148"/>
            <a:ext cx="3657194" cy="1882800"/>
          </a:xfrm>
          <a:prstGeom prst="wedgeRectCallout">
            <a:avLst>
              <a:gd name="adj1" fmla="val -52763"/>
              <a:gd name="adj2" fmla="val -72608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ML can help you learn patterns that allow you to sort the same set of items differently for each person according to their taste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14D55D-24BF-8BD1-922E-DE90416DE267}"/>
              </a:ext>
            </a:extLst>
          </p:cNvPr>
          <p:cNvGrpSpPr/>
          <p:nvPr/>
        </p:nvGrpSpPr>
        <p:grpSpPr>
          <a:xfrm>
            <a:off x="295629" y="36191"/>
            <a:ext cx="11600330" cy="2697470"/>
            <a:chOff x="295629" y="36191"/>
            <a:chExt cx="11600330" cy="2697470"/>
          </a:xfrm>
        </p:grpSpPr>
        <p:sp>
          <p:nvSpPr>
            <p:cNvPr id="8" name="TextBox 7"/>
            <p:cNvSpPr txBox="1"/>
            <p:nvPr/>
          </p:nvSpPr>
          <p:spPr>
            <a:xfrm>
              <a:off x="295629" y="1034268"/>
              <a:ext cx="116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The art and science of designing adaptive algorithms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3905265-321E-2A80-DC6A-0415AB389B65}"/>
                </a:ext>
              </a:extLst>
            </p:cNvPr>
            <p:cNvGrpSpPr/>
            <p:nvPr/>
          </p:nvGrpSpPr>
          <p:grpSpPr>
            <a:xfrm>
              <a:off x="783418" y="36191"/>
              <a:ext cx="10573900" cy="2697470"/>
              <a:chOff x="783418" y="36191"/>
              <a:chExt cx="10573900" cy="269747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9ACA15-ADA5-4F80-348F-A814C60A068B}"/>
                  </a:ext>
                </a:extLst>
              </p:cNvPr>
              <p:cNvSpPr txBox="1"/>
              <p:nvPr/>
            </p:nvSpPr>
            <p:spPr>
              <a:xfrm>
                <a:off x="783418" y="517670"/>
                <a:ext cx="99272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“</a:t>
                </a:r>
                <a:endParaRPr lang="en-US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FF2ACC5-31EC-8A8A-8CDD-819BE40098E5}"/>
                  </a:ext>
                </a:extLst>
              </p:cNvPr>
              <p:cNvSpPr txBox="1"/>
              <p:nvPr/>
            </p:nvSpPr>
            <p:spPr>
              <a:xfrm rot="10800000">
                <a:off x="10364590" y="36191"/>
                <a:ext cx="99272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“</a:t>
                </a:r>
                <a:endParaRPr lang="en-US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FDDB20-A221-1054-CE26-51C192B1FA40}"/>
              </a:ext>
            </a:extLst>
          </p:cNvPr>
          <p:cNvSpPr txBox="1"/>
          <p:nvPr/>
        </p:nvSpPr>
        <p:spPr>
          <a:xfrm>
            <a:off x="377750" y="3004038"/>
            <a:ext cx="77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9326628-CF74-D168-2674-ED777092A6E9}"/>
              </a:ext>
            </a:extLst>
          </p:cNvPr>
          <p:cNvSpPr txBox="1"/>
          <p:nvPr/>
        </p:nvSpPr>
        <p:spPr>
          <a:xfrm>
            <a:off x="1033995" y="3004038"/>
            <a:ext cx="98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E96C337-D7AC-C6B8-121B-4AA73C40E6D6}"/>
              </a:ext>
            </a:extLst>
          </p:cNvPr>
          <p:cNvSpPr txBox="1"/>
          <p:nvPr/>
        </p:nvSpPr>
        <p:spPr>
          <a:xfrm>
            <a:off x="2179690" y="3004038"/>
            <a:ext cx="77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FEA4379-F7C9-7DFD-FCEB-FAE611FF9FC4}"/>
              </a:ext>
            </a:extLst>
          </p:cNvPr>
          <p:cNvSpPr txBox="1"/>
          <p:nvPr/>
        </p:nvSpPr>
        <p:spPr>
          <a:xfrm>
            <a:off x="2835935" y="3004038"/>
            <a:ext cx="98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747CF-89AB-4BA0-66E6-53D712A806EB}"/>
              </a:ext>
            </a:extLst>
          </p:cNvPr>
          <p:cNvSpPr txBox="1"/>
          <p:nvPr/>
        </p:nvSpPr>
        <p:spPr>
          <a:xfrm>
            <a:off x="1776147" y="1040890"/>
            <a:ext cx="867565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The art and science of dealing with uncertainty</a:t>
            </a:r>
          </a:p>
        </p:txBody>
      </p:sp>
    </p:spTree>
    <p:extLst>
      <p:ext uri="{BB962C8B-B14F-4D97-AF65-F5344CB8AC3E}">
        <p14:creationId xmlns:p14="http://schemas.microsoft.com/office/powerpoint/2010/main" val="41999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574" grpId="0" animBg="1"/>
      <p:bldP spid="3" grpId="0"/>
      <p:bldP spid="105" grpId="0"/>
      <p:bldP spid="106" grpId="0"/>
      <p:bldP spid="10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451" y="1842714"/>
            <a:ext cx="3148183" cy="20917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302" y="1842714"/>
            <a:ext cx="4522693" cy="2091746"/>
          </a:xfrm>
          <a:prstGeom prst="rect">
            <a:avLst/>
          </a:prstGeom>
        </p:spPr>
      </p:pic>
      <p:pic>
        <p:nvPicPr>
          <p:cNvPr id="14" name="Picture 7" descr="C:\Users\user\Desktop\SIGML\Happ Hour\images\dosa-spa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5485" y="4226730"/>
            <a:ext cx="5797927" cy="1966611"/>
          </a:xfrm>
          <a:prstGeom prst="rect">
            <a:avLst/>
          </a:prstGeom>
          <a:noFill/>
        </p:spPr>
      </p:pic>
      <p:pic>
        <p:nvPicPr>
          <p:cNvPr id="15" name="Picture 8" descr="C:\Users\user\Desktop\SIGML\Happ Hour\images\dosa-oka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588" y="4227038"/>
            <a:ext cx="5506513" cy="1966303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49765AC-F022-5CFC-514F-965469489C27}"/>
              </a:ext>
            </a:extLst>
          </p:cNvPr>
          <p:cNvGrpSpPr/>
          <p:nvPr/>
        </p:nvGrpSpPr>
        <p:grpSpPr>
          <a:xfrm>
            <a:off x="295629" y="36191"/>
            <a:ext cx="11600330" cy="2697470"/>
            <a:chOff x="295629" y="36191"/>
            <a:chExt cx="11600330" cy="26974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E11138-5518-42BA-62C9-E6416C8F0B59}"/>
                </a:ext>
              </a:extLst>
            </p:cNvPr>
            <p:cNvSpPr txBox="1"/>
            <p:nvPr/>
          </p:nvSpPr>
          <p:spPr>
            <a:xfrm>
              <a:off x="295629" y="1034268"/>
              <a:ext cx="116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The art and science of designing adaptive algorithms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41D90A8-F962-98AC-17F4-E4A86643F9A8}"/>
                </a:ext>
              </a:extLst>
            </p:cNvPr>
            <p:cNvGrpSpPr/>
            <p:nvPr/>
          </p:nvGrpSpPr>
          <p:grpSpPr>
            <a:xfrm>
              <a:off x="783418" y="36191"/>
              <a:ext cx="10573900" cy="2697470"/>
              <a:chOff x="783418" y="36191"/>
              <a:chExt cx="10573900" cy="269747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F76ED5-2731-9740-DB3D-9F2C7C176696}"/>
                  </a:ext>
                </a:extLst>
              </p:cNvPr>
              <p:cNvSpPr txBox="1"/>
              <p:nvPr/>
            </p:nvSpPr>
            <p:spPr>
              <a:xfrm>
                <a:off x="783418" y="517670"/>
                <a:ext cx="99272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“</a:t>
                </a:r>
                <a:endParaRPr lang="en-US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49A7CE-F36A-66CB-2110-68E9116C1C21}"/>
                  </a:ext>
                </a:extLst>
              </p:cNvPr>
              <p:cNvSpPr txBox="1"/>
              <p:nvPr/>
            </p:nvSpPr>
            <p:spPr>
              <a:xfrm rot="10800000">
                <a:off x="10364590" y="36191"/>
                <a:ext cx="99272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“</a:t>
                </a:r>
                <a:endParaRPr lang="en-US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3D9F01-CA78-CC60-61DB-7C6E5E1C4723}"/>
              </a:ext>
            </a:extLst>
          </p:cNvPr>
          <p:cNvSpPr txBox="1"/>
          <p:nvPr/>
        </p:nvSpPr>
        <p:spPr>
          <a:xfrm>
            <a:off x="1776147" y="1040890"/>
            <a:ext cx="867565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The art and science of dealing with uncertainty</a:t>
            </a:r>
          </a:p>
        </p:txBody>
      </p:sp>
    </p:spTree>
    <p:extLst>
      <p:ext uri="{BB962C8B-B14F-4D97-AF65-F5344CB8AC3E}">
        <p14:creationId xmlns:p14="http://schemas.microsoft.com/office/powerpoint/2010/main" val="356088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28DD-BEF0-BE26-7FCB-59B14DD3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Machine Learning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5BA34-3892-30E6-E0FE-B699D2D5858E}"/>
              </a:ext>
            </a:extLst>
          </p:cNvPr>
          <p:cNvGrpSpPr/>
          <p:nvPr/>
        </p:nvGrpSpPr>
        <p:grpSpPr>
          <a:xfrm>
            <a:off x="295629" y="36191"/>
            <a:ext cx="11600330" cy="2697470"/>
            <a:chOff x="295629" y="36191"/>
            <a:chExt cx="11600330" cy="26974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1D8A55-48BD-6E59-F812-F40946C44CC3}"/>
                </a:ext>
              </a:extLst>
            </p:cNvPr>
            <p:cNvSpPr txBox="1"/>
            <p:nvPr/>
          </p:nvSpPr>
          <p:spPr>
            <a:xfrm>
              <a:off x="295629" y="1034268"/>
              <a:ext cx="1160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solidFill>
                    <a:schemeClr val="bg1"/>
                  </a:solidFill>
                  <a:latin typeface="+mj-lt"/>
                </a:rPr>
                <a:t>The art and science of designing adaptive algorithms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6967620-6B9A-FDED-5452-8E768CA12634}"/>
                </a:ext>
              </a:extLst>
            </p:cNvPr>
            <p:cNvGrpSpPr/>
            <p:nvPr/>
          </p:nvGrpSpPr>
          <p:grpSpPr>
            <a:xfrm>
              <a:off x="783418" y="36191"/>
              <a:ext cx="10573900" cy="2697470"/>
              <a:chOff x="783418" y="36191"/>
              <a:chExt cx="10573900" cy="269747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19AE64-147C-677F-4589-188DAAB3B642}"/>
                  </a:ext>
                </a:extLst>
              </p:cNvPr>
              <p:cNvSpPr txBox="1"/>
              <p:nvPr/>
            </p:nvSpPr>
            <p:spPr>
              <a:xfrm>
                <a:off x="783418" y="517670"/>
                <a:ext cx="99272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“</a:t>
                </a:r>
                <a:endParaRPr lang="en-US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05EFBF-C775-3350-D117-06CDA7DD953A}"/>
                  </a:ext>
                </a:extLst>
              </p:cNvPr>
              <p:cNvSpPr txBox="1"/>
              <p:nvPr/>
            </p:nvSpPr>
            <p:spPr>
              <a:xfrm rot="10800000">
                <a:off x="10364590" y="36191"/>
                <a:ext cx="99272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3800" dirty="0">
                    <a:solidFill>
                      <a:schemeClr val="bg1">
                        <a:lumMod val="50000"/>
                      </a:schemeClr>
                    </a:solidFill>
                    <a:latin typeface="Century" panose="02040604050505020304" pitchFamily="18" charset="0"/>
                  </a:rPr>
                  <a:t>“</a:t>
                </a:r>
                <a:endParaRPr lang="en-US" sz="13800" dirty="0">
                  <a:solidFill>
                    <a:schemeClr val="bg1">
                      <a:lumMod val="50000"/>
                    </a:schemeClr>
                  </a:solidFill>
                  <a:latin typeface="Century" panose="02040604050505020304" pitchFamily="18" charset="0"/>
                </a:endParaRPr>
              </a:p>
            </p:txBody>
          </p:sp>
        </p:grpSp>
      </p:grpSp>
      <p:pic>
        <p:nvPicPr>
          <p:cNvPr id="9" name="Picture 4" descr="C:\Users\user\Desktop\SIGML\Happ Hour\images\traffic-jams_p_2901.jpg">
            <a:extLst>
              <a:ext uri="{FF2B5EF4-FFF2-40B4-BE49-F238E27FC236}">
                <a16:creationId xmlns:a16="http://schemas.microsoft.com/office/drawing/2014/main" id="{9523CDB0-3F6E-4E37-0D85-6C66FCF9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3423" y="4334278"/>
            <a:ext cx="2478185" cy="1858639"/>
          </a:xfrm>
          <a:prstGeom prst="rect">
            <a:avLst/>
          </a:prstGeom>
          <a:noFill/>
        </p:spPr>
      </p:pic>
      <p:pic>
        <p:nvPicPr>
          <p:cNvPr id="10" name="Picture 2" descr="C:\Users\user\Desktop\SIGML\Happ Hour\images\maxresdefault.jpg">
            <a:extLst>
              <a:ext uri="{FF2B5EF4-FFF2-40B4-BE49-F238E27FC236}">
                <a16:creationId xmlns:a16="http://schemas.microsoft.com/office/drawing/2014/main" id="{F39BABA4-8603-4644-BAD4-E205D08E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4602" y="1780314"/>
            <a:ext cx="3982797" cy="2240324"/>
          </a:xfrm>
          <a:prstGeom prst="rect">
            <a:avLst/>
          </a:prstGeom>
          <a:noFill/>
        </p:spPr>
      </p:pic>
      <p:pic>
        <p:nvPicPr>
          <p:cNvPr id="11" name="Picture 3" descr="C:\Users\user\Desktop\SIGML\Happ Hour\images\Radar Enforcement.jpg">
            <a:extLst>
              <a:ext uri="{FF2B5EF4-FFF2-40B4-BE49-F238E27FC236}">
                <a16:creationId xmlns:a16="http://schemas.microsoft.com/office/drawing/2014/main" id="{16D25348-8955-1D38-8704-1D06B807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122" y="4258079"/>
            <a:ext cx="2920718" cy="2014288"/>
          </a:xfrm>
          <a:prstGeom prst="rect">
            <a:avLst/>
          </a:prstGeom>
          <a:noFill/>
        </p:spPr>
      </p:pic>
      <p:pic>
        <p:nvPicPr>
          <p:cNvPr id="12" name="Picture 5" descr="C:\Users\user\Desktop\SIGML\Happ Hour\images\28city.jpg">
            <a:extLst>
              <a:ext uri="{FF2B5EF4-FFF2-40B4-BE49-F238E27FC236}">
                <a16:creationId xmlns:a16="http://schemas.microsoft.com/office/drawing/2014/main" id="{8EC7AFA4-9F88-AF77-BAD8-046656A6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0380" y="4334279"/>
            <a:ext cx="3351240" cy="1891829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A1F6A-AD16-7C49-BB2F-093416C0B3A5}"/>
              </a:ext>
            </a:extLst>
          </p:cNvPr>
          <p:cNvSpPr txBox="1"/>
          <p:nvPr/>
        </p:nvSpPr>
        <p:spPr>
          <a:xfrm>
            <a:off x="1776147" y="1040890"/>
            <a:ext cx="867565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The art and science of dealing with uncertainty</a:t>
            </a:r>
          </a:p>
        </p:txBody>
      </p:sp>
    </p:spTree>
    <p:extLst>
      <p:ext uri="{BB962C8B-B14F-4D97-AF65-F5344CB8AC3E}">
        <p14:creationId xmlns:p14="http://schemas.microsoft.com/office/powerpoint/2010/main" val="20250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apply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4" y="1111624"/>
            <a:ext cx="11600328" cy="5505486"/>
          </a:xfrm>
        </p:spPr>
        <p:txBody>
          <a:bodyPr>
            <a:normAutofit/>
          </a:bodyPr>
          <a:lstStyle/>
          <a:p>
            <a:r>
              <a:rPr lang="en-US" dirty="0"/>
              <a:t>Complexity: no “closed form” solutions</a:t>
            </a:r>
          </a:p>
          <a:p>
            <a:pPr lvl="1"/>
            <a:r>
              <a:rPr lang="en-US" dirty="0"/>
              <a:t>Humans cannot specify simple rules to get solution</a:t>
            </a:r>
          </a:p>
          <a:p>
            <a:pPr lvl="1"/>
            <a:r>
              <a:rPr lang="en-US" dirty="0"/>
              <a:t>Detecting spelling mistakes not a good ML problem</a:t>
            </a:r>
          </a:p>
          <a:p>
            <a:pPr lvl="2"/>
            <a:r>
              <a:rPr lang="en-US" dirty="0"/>
              <a:t>A simple dictionary lookup (binary search) is enough</a:t>
            </a:r>
          </a:p>
          <a:p>
            <a:r>
              <a:rPr lang="en-US" dirty="0"/>
              <a:t>Presence of immense variety</a:t>
            </a:r>
          </a:p>
          <a:p>
            <a:pPr lvl="1"/>
            <a:r>
              <a:rPr lang="en-US" dirty="0"/>
              <a:t>Too many variants to be solved independently</a:t>
            </a:r>
          </a:p>
          <a:p>
            <a:pPr lvl="1"/>
            <a:r>
              <a:rPr lang="en-US" dirty="0"/>
              <a:t>Correcting spelling mistakes a very good ML problem</a:t>
            </a:r>
          </a:p>
          <a:p>
            <a:r>
              <a:rPr lang="en-US" dirty="0"/>
              <a:t>Need for automation</a:t>
            </a:r>
          </a:p>
          <a:p>
            <a:pPr lvl="1"/>
            <a:r>
              <a:rPr lang="en-US" dirty="0"/>
              <a:t>Scalability and speed are main criterion</a:t>
            </a:r>
          </a:p>
          <a:p>
            <a:pPr lvl="1"/>
            <a:r>
              <a:rPr lang="en-US" dirty="0"/>
              <a:t>Do we need to automate medicine, driving?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88417" y="1111624"/>
            <a:ext cx="228108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dirty="0" err="1">
                <a:solidFill>
                  <a:schemeClr val="bg1">
                    <a:lumMod val="75000"/>
                  </a:schemeClr>
                </a:solidFill>
              </a:rPr>
              <a:t>macine</a:t>
            </a:r>
            <a:endParaRPr lang="en-I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Multiply 9"/>
          <p:cNvSpPr/>
          <p:nvPr/>
        </p:nvSpPr>
        <p:spPr>
          <a:xfrm>
            <a:off x="9974023" y="677185"/>
            <a:ext cx="1509872" cy="1509872"/>
          </a:xfrm>
          <a:prstGeom prst="mathMultiply">
            <a:avLst>
              <a:gd name="adj1" fmla="val 7891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588417" y="2479621"/>
            <a:ext cx="228108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dirty="0" err="1">
                <a:solidFill>
                  <a:schemeClr val="bg1">
                    <a:lumMod val="75000"/>
                  </a:schemeClr>
                </a:solidFill>
              </a:rPr>
              <a:t>macine</a:t>
            </a:r>
            <a:endParaRPr lang="en-I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88417" y="3814389"/>
            <a:ext cx="228108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>
                    <a:lumMod val="75000"/>
                  </a:schemeClr>
                </a:solidFill>
              </a:rPr>
              <a:t>machine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0412361" y="3169005"/>
            <a:ext cx="639097" cy="5407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2764" y="4910484"/>
            <a:ext cx="1449597" cy="14495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912" y="4734892"/>
            <a:ext cx="559182" cy="55918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8287" y="5076100"/>
            <a:ext cx="426509" cy="4265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258" y="5644614"/>
            <a:ext cx="689401" cy="6894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3072" y="4717531"/>
            <a:ext cx="833565" cy="8335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735" y="5666541"/>
            <a:ext cx="320631" cy="3206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7225" y="6117790"/>
            <a:ext cx="320631" cy="3206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3821" y="5788160"/>
            <a:ext cx="539003" cy="5390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0102" y="5157362"/>
            <a:ext cx="539003" cy="5390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3205" y="4940595"/>
            <a:ext cx="377421" cy="3774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3758" y="5484289"/>
            <a:ext cx="377421" cy="37742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825" y="5902476"/>
            <a:ext cx="613212" cy="6132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2793" y="4815868"/>
            <a:ext cx="1828403" cy="14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F35B-1487-087B-9472-93A81902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e-Governance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C72E29-D319-C761-0983-9EEC5C4FD4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356" y="1111624"/>
            <a:ext cx="5391150" cy="27622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D8B6E4-21F3-6FA8-AC03-6C453FA3A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3496" y="1111624"/>
            <a:ext cx="5490186" cy="5300822"/>
          </a:xfrm>
        </p:spPr>
        <p:txBody>
          <a:bodyPr>
            <a:normAutofit/>
          </a:bodyPr>
          <a:lstStyle/>
          <a:p>
            <a:r>
              <a:rPr lang="en-US" dirty="0"/>
              <a:t>A novel search engine for public grievances at the MoD</a:t>
            </a:r>
          </a:p>
          <a:p>
            <a:pPr lvl="2"/>
            <a:r>
              <a:rPr lang="en-US" dirty="0"/>
              <a:t>Emergency warning / dispatch systems</a:t>
            </a:r>
          </a:p>
          <a:p>
            <a:pPr lvl="2"/>
            <a:r>
              <a:rPr lang="en-US" dirty="0"/>
              <a:t>Accountability</a:t>
            </a:r>
          </a:p>
          <a:p>
            <a:r>
              <a:rPr lang="en-US" dirty="0"/>
              <a:t>Estimate income of citizens</a:t>
            </a:r>
          </a:p>
          <a:p>
            <a:pPr lvl="2"/>
            <a:r>
              <a:rPr lang="en-US" dirty="0"/>
              <a:t>Determine eligibility for public benefits services</a:t>
            </a:r>
          </a:p>
          <a:p>
            <a:pPr lvl="2"/>
            <a:r>
              <a:rPr lang="en-US" dirty="0"/>
              <a:t>Convert existing pull model to a push model</a:t>
            </a:r>
          </a:p>
          <a:p>
            <a:r>
              <a:rPr lang="en-US" dirty="0"/>
              <a:t>Automatically recognize land parcel boundaries in rural areas</a:t>
            </a:r>
          </a:p>
          <a:p>
            <a:r>
              <a:rPr lang="en-US" dirty="0"/>
              <a:t>Identify infrastructure damage on national highways</a:t>
            </a:r>
          </a:p>
          <a:p>
            <a:pPr lvl="2"/>
            <a:r>
              <a:rPr lang="en-US" dirty="0"/>
              <a:t>Assess volume of material moved at mining sites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7E3CD-2A77-CBD5-C7B7-55A624DA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Figure courtesy Prof. </a:t>
            </a:r>
            <a:r>
              <a:rPr lang="en-US" dirty="0" err="1"/>
              <a:t>Nisheeth</a:t>
            </a:r>
            <a:r>
              <a:rPr lang="en-US" dirty="0"/>
              <a:t> Srivastava</a:t>
            </a:r>
            <a:endParaRPr lang="en-IN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402BC88-6DEC-E08B-DF22-36003A7B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36" y="4054664"/>
            <a:ext cx="2487469" cy="24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55C5-25F8-25E7-C501-063B09A3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84A77-F92C-509C-7D69-A412D4230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54" y="1111624"/>
            <a:ext cx="11938646" cy="5300823"/>
          </a:xfrm>
        </p:spPr>
        <p:txBody>
          <a:bodyPr>
            <a:normAutofit/>
          </a:bodyPr>
          <a:lstStyle/>
          <a:p>
            <a:r>
              <a:rPr lang="en-US" dirty="0"/>
              <a:t>Number: CS771</a:t>
            </a:r>
          </a:p>
          <a:p>
            <a:r>
              <a:rPr lang="en-US" dirty="0"/>
              <a:t>Name/Title: Introduction to Machine Learning</a:t>
            </a:r>
          </a:p>
          <a:p>
            <a:r>
              <a:rPr lang="en-US" dirty="0"/>
              <a:t>Admin Team: wait for next slide</a:t>
            </a:r>
          </a:p>
          <a:p>
            <a:r>
              <a:rPr lang="en-US" dirty="0"/>
              <a:t>Website: </a:t>
            </a:r>
            <a:r>
              <a:rPr lang="en-US" sz="2800" dirty="0">
                <a:solidFill>
                  <a:srgbClr val="60B1F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https://www.cse.iitk.ac.in/users/purushot/courses/ml/2023-24-w/</a:t>
            </a:r>
            <a:endParaRPr lang="en-US" sz="2800" dirty="0">
              <a:solidFill>
                <a:srgbClr val="60B1F2"/>
              </a:solidFill>
            </a:endParaRPr>
          </a:p>
          <a:p>
            <a:r>
              <a:rPr lang="en-IN" dirty="0"/>
              <a:t>Videos (YouTube): </a:t>
            </a:r>
            <a:r>
              <a:rPr lang="en-IN" sz="2800" dirty="0">
                <a:solidFill>
                  <a:srgbClr val="60B1F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https://www.youtube.com/c/MLConversations</a:t>
            </a:r>
            <a:endParaRPr lang="en-IN" sz="2800" dirty="0">
              <a:solidFill>
                <a:srgbClr val="60B1F2"/>
              </a:solidFill>
            </a:endParaRPr>
          </a:p>
          <a:p>
            <a:r>
              <a:rPr lang="en-IN" dirty="0"/>
              <a:t>Discussion (Piazza): </a:t>
            </a:r>
            <a:r>
              <a:rPr lang="en-IN" sz="2800" dirty="0">
                <a:hlinkClick r:id="rId4"/>
              </a:rPr>
              <a:t>https://piazza.com/iitk.ac.in/secondsemester2024/cs771</a:t>
            </a:r>
            <a:endParaRPr lang="en-IN" sz="2800" dirty="0"/>
          </a:p>
          <a:p>
            <a:r>
              <a:rPr lang="en-IN" dirty="0"/>
              <a:t>Slides, code, notes (GitHub): </a:t>
            </a:r>
            <a:r>
              <a:rPr lang="en-IN" sz="2800" dirty="0">
                <a:hlinkClick r:id="rId5"/>
              </a:rPr>
              <a:t>https://github.com/purushottamkar/cs771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2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06CC-03AF-2F2D-8332-0B882364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Cancer Progression with ML</a:t>
            </a:r>
            <a:endParaRPr lang="en-IN" dirty="0"/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4D96E40-94AB-9724-FDF9-2B79E8CCDE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111623"/>
            <a:ext cx="5713840" cy="424718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1CFE40-BF06-0757-1DCA-800B466F4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Understand intratumor heterogeneity</a:t>
            </a:r>
          </a:p>
          <a:p>
            <a:r>
              <a:rPr lang="en-US" dirty="0"/>
              <a:t>Better diagnosis and treatment</a:t>
            </a:r>
          </a:p>
          <a:p>
            <a:r>
              <a:rPr lang="en-US" dirty="0"/>
              <a:t>Reduce relapse and drug resistance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EB8C8-1DF9-24EC-1798-9FFD152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Figure courtesy Prof. Hamim Zafar https://hamimzafar.wixsite.com/home/tumor-heterogeneity-and-evolution</a:t>
            </a:r>
          </a:p>
        </p:txBody>
      </p:sp>
    </p:spTree>
    <p:extLst>
      <p:ext uri="{BB962C8B-B14F-4D97-AF65-F5344CB8AC3E}">
        <p14:creationId xmlns:p14="http://schemas.microsoft.com/office/powerpoint/2010/main" val="297790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94D6-4DAA-1E5A-1D65-16444E3F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Policing with ML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313E0C-0166-CD33-3E0E-FA33A60259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4000" y="1111623"/>
            <a:ext cx="5757863" cy="324755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3E0FE-682C-3894-BD69-30BEE0DD3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Suggest reasonable patrol locations and routes based on call records</a:t>
            </a:r>
          </a:p>
          <a:p>
            <a:r>
              <a:rPr lang="en-US" dirty="0"/>
              <a:t>Promote fuel economy, reduce response time</a:t>
            </a:r>
          </a:p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CD79186-0C49-B59F-516B-3863BF44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Avijit Roy and Nisheeth Srivastava, Decentralized reinforcement learning for multi-agent patrol routing, AASG@AAMAS, 2021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54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607397-D910-68FC-AE10-972EC0AF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 Cybersecurity Vulnerabilities</a:t>
            </a:r>
            <a:endParaRPr lang="en-I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1BC70B-EBC8-4388-BFA9-3D502EE61F59}"/>
              </a:ext>
            </a:extLst>
          </p:cNvPr>
          <p:cNvGrpSpPr/>
          <p:nvPr/>
        </p:nvGrpSpPr>
        <p:grpSpPr>
          <a:xfrm>
            <a:off x="5668617" y="2700355"/>
            <a:ext cx="2210981" cy="2645506"/>
            <a:chOff x="5136988" y="2700355"/>
            <a:chExt cx="2210981" cy="2645506"/>
          </a:xfrm>
        </p:grpSpPr>
        <p:pic>
          <p:nvPicPr>
            <p:cNvPr id="10" name="Graphic 9" descr="Monster with solid fill">
              <a:extLst>
                <a:ext uri="{FF2B5EF4-FFF2-40B4-BE49-F238E27FC236}">
                  <a16:creationId xmlns:a16="http://schemas.microsoft.com/office/drawing/2014/main" id="{910825C3-5471-1742-4E49-CD63B0DC5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7565" y="2700355"/>
              <a:ext cx="1080404" cy="1080404"/>
            </a:xfrm>
            <a:prstGeom prst="rect">
              <a:avLst/>
            </a:prstGeom>
          </p:spPr>
        </p:pic>
        <p:pic>
          <p:nvPicPr>
            <p:cNvPr id="12" name="Graphic 11" descr="Satellite dish with solid fill">
              <a:extLst>
                <a:ext uri="{FF2B5EF4-FFF2-40B4-BE49-F238E27FC236}">
                  <a16:creationId xmlns:a16="http://schemas.microsoft.com/office/drawing/2014/main" id="{ECC4142E-E81B-97CD-AC9E-9345C937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5136988" y="3617443"/>
              <a:ext cx="1728418" cy="1728418"/>
            </a:xfrm>
            <a:prstGeom prst="rect">
              <a:avLst/>
            </a:prstGeom>
          </p:spPr>
        </p:pic>
      </p:grpSp>
      <p:pic>
        <p:nvPicPr>
          <p:cNvPr id="14" name="Graphic 13" descr="Wireless with solid fill">
            <a:extLst>
              <a:ext uri="{FF2B5EF4-FFF2-40B4-BE49-F238E27FC236}">
                <a16:creationId xmlns:a16="http://schemas.microsoft.com/office/drawing/2014/main" id="{ACE2F237-54CD-A337-EACA-C624B68B2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878237" y="2069293"/>
            <a:ext cx="1632725" cy="163272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1B45-6B2D-ADFF-BB80-0478576E91C4}"/>
              </a:ext>
            </a:extLst>
          </p:cNvPr>
          <p:cNvGrpSpPr/>
          <p:nvPr/>
        </p:nvGrpSpPr>
        <p:grpSpPr>
          <a:xfrm>
            <a:off x="1518507" y="3209222"/>
            <a:ext cx="1557401" cy="1904892"/>
            <a:chOff x="986878" y="3209222"/>
            <a:chExt cx="1557401" cy="1904892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C4BEC24-7799-0CCF-9774-2C4E4DD4FB50}"/>
                </a:ext>
              </a:extLst>
            </p:cNvPr>
            <p:cNvSpPr/>
            <p:nvPr/>
          </p:nvSpPr>
          <p:spPr>
            <a:xfrm>
              <a:off x="1023340" y="3209222"/>
              <a:ext cx="1483622" cy="1904892"/>
            </a:xfrm>
            <a:custGeom>
              <a:avLst/>
              <a:gdLst>
                <a:gd name="connsiteX0" fmla="*/ 827150 w 1483622"/>
                <a:gd name="connsiteY0" fmla="*/ 1659697 h 1904892"/>
                <a:gd name="connsiteX1" fmla="*/ 183065 w 1483622"/>
                <a:gd name="connsiteY1" fmla="*/ 1392536 h 1904892"/>
                <a:gd name="connsiteX2" fmla="*/ 655256 w 1483622"/>
                <a:gd name="connsiteY2" fmla="*/ 247267 h 1904892"/>
                <a:gd name="connsiteX3" fmla="*/ 1301412 w 1483622"/>
                <a:gd name="connsiteY3" fmla="*/ 514427 h 1904892"/>
                <a:gd name="connsiteX4" fmla="*/ 827150 w 1483622"/>
                <a:gd name="connsiteY4" fmla="*/ 1659697 h 1904892"/>
                <a:gd name="connsiteX5" fmla="*/ 965908 w 1483622"/>
                <a:gd name="connsiteY5" fmla="*/ 207917 h 1904892"/>
                <a:gd name="connsiteX6" fmla="*/ 1108808 w 1483622"/>
                <a:gd name="connsiteY6" fmla="*/ 267977 h 1904892"/>
                <a:gd name="connsiteX7" fmla="*/ 1129518 w 1483622"/>
                <a:gd name="connsiteY7" fmla="*/ 317681 h 1904892"/>
                <a:gd name="connsiteX8" fmla="*/ 1079814 w 1483622"/>
                <a:gd name="connsiteY8" fmla="*/ 338391 h 1904892"/>
                <a:gd name="connsiteX9" fmla="*/ 936914 w 1483622"/>
                <a:gd name="connsiteY9" fmla="*/ 278332 h 1904892"/>
                <a:gd name="connsiteX10" fmla="*/ 916204 w 1483622"/>
                <a:gd name="connsiteY10" fmla="*/ 228627 h 1904892"/>
                <a:gd name="connsiteX11" fmla="*/ 965908 w 1483622"/>
                <a:gd name="connsiteY11" fmla="*/ 207917 h 1904892"/>
                <a:gd name="connsiteX12" fmla="*/ 1460880 w 1483622"/>
                <a:gd name="connsiteY12" fmla="*/ 328036 h 1904892"/>
                <a:gd name="connsiteX13" fmla="*/ 673895 w 1483622"/>
                <a:gd name="connsiteY13" fmla="*/ 2887 h 1904892"/>
                <a:gd name="connsiteX14" fmla="*/ 624191 w 1483622"/>
                <a:gd name="connsiteY14" fmla="*/ 23597 h 1904892"/>
                <a:gd name="connsiteX15" fmla="*/ 2887 w 1483622"/>
                <a:gd name="connsiteY15" fmla="*/ 1527152 h 1904892"/>
                <a:gd name="connsiteX16" fmla="*/ 23597 w 1483622"/>
                <a:gd name="connsiteY16" fmla="*/ 1576857 h 1904892"/>
                <a:gd name="connsiteX17" fmla="*/ 810582 w 1483622"/>
                <a:gd name="connsiteY17" fmla="*/ 1902006 h 1904892"/>
                <a:gd name="connsiteX18" fmla="*/ 860286 w 1483622"/>
                <a:gd name="connsiteY18" fmla="*/ 1881295 h 1904892"/>
                <a:gd name="connsiteX19" fmla="*/ 1479519 w 1483622"/>
                <a:gd name="connsiteY19" fmla="*/ 377740 h 1904892"/>
                <a:gd name="connsiteX20" fmla="*/ 1460880 w 1483622"/>
                <a:gd name="connsiteY20" fmla="*/ 328036 h 1904892"/>
                <a:gd name="connsiteX21" fmla="*/ 1460880 w 1483622"/>
                <a:gd name="connsiteY21" fmla="*/ 328036 h 190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83622" h="1904892">
                  <a:moveTo>
                    <a:pt x="827150" y="1659697"/>
                  </a:moveTo>
                  <a:lnTo>
                    <a:pt x="183065" y="1392536"/>
                  </a:lnTo>
                  <a:lnTo>
                    <a:pt x="655256" y="247267"/>
                  </a:lnTo>
                  <a:lnTo>
                    <a:pt x="1301412" y="514427"/>
                  </a:lnTo>
                  <a:lnTo>
                    <a:pt x="827150" y="1659697"/>
                  </a:lnTo>
                  <a:close/>
                  <a:moveTo>
                    <a:pt x="965908" y="207917"/>
                  </a:moveTo>
                  <a:lnTo>
                    <a:pt x="1108808" y="267977"/>
                  </a:lnTo>
                  <a:cubicBezTo>
                    <a:pt x="1129518" y="276261"/>
                    <a:pt x="1137802" y="299042"/>
                    <a:pt x="1129518" y="317681"/>
                  </a:cubicBezTo>
                  <a:cubicBezTo>
                    <a:pt x="1121234" y="338391"/>
                    <a:pt x="1098453" y="346675"/>
                    <a:pt x="1079814" y="338391"/>
                  </a:cubicBezTo>
                  <a:lnTo>
                    <a:pt x="936914" y="278332"/>
                  </a:lnTo>
                  <a:cubicBezTo>
                    <a:pt x="916204" y="270048"/>
                    <a:pt x="907920" y="247267"/>
                    <a:pt x="916204" y="228627"/>
                  </a:cubicBezTo>
                  <a:cubicBezTo>
                    <a:pt x="922417" y="209988"/>
                    <a:pt x="945198" y="199633"/>
                    <a:pt x="965908" y="207917"/>
                  </a:cubicBezTo>
                  <a:close/>
                  <a:moveTo>
                    <a:pt x="1460880" y="328036"/>
                  </a:moveTo>
                  <a:lnTo>
                    <a:pt x="673895" y="2887"/>
                  </a:lnTo>
                  <a:cubicBezTo>
                    <a:pt x="653185" y="-5397"/>
                    <a:pt x="632475" y="4958"/>
                    <a:pt x="624191" y="23597"/>
                  </a:cubicBezTo>
                  <a:lnTo>
                    <a:pt x="2887" y="1527152"/>
                  </a:lnTo>
                  <a:cubicBezTo>
                    <a:pt x="-5397" y="1547862"/>
                    <a:pt x="4958" y="1568572"/>
                    <a:pt x="23597" y="1576857"/>
                  </a:cubicBezTo>
                  <a:lnTo>
                    <a:pt x="810582" y="1902006"/>
                  </a:lnTo>
                  <a:cubicBezTo>
                    <a:pt x="831292" y="1910290"/>
                    <a:pt x="852002" y="1899934"/>
                    <a:pt x="860286" y="1881295"/>
                  </a:cubicBezTo>
                  <a:lnTo>
                    <a:pt x="1479519" y="377740"/>
                  </a:lnTo>
                  <a:cubicBezTo>
                    <a:pt x="1489874" y="359101"/>
                    <a:pt x="1479519" y="336320"/>
                    <a:pt x="1460880" y="328036"/>
                  </a:cubicBezTo>
                  <a:lnTo>
                    <a:pt x="1460880" y="32803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31C504-31DD-78D6-790A-30FA716AC2EC}"/>
                </a:ext>
              </a:extLst>
            </p:cNvPr>
            <p:cNvSpPr/>
            <p:nvPr/>
          </p:nvSpPr>
          <p:spPr>
            <a:xfrm>
              <a:off x="2181852" y="4069508"/>
              <a:ext cx="362427" cy="687576"/>
            </a:xfrm>
            <a:custGeom>
              <a:avLst/>
              <a:gdLst>
                <a:gd name="connsiteX0" fmla="*/ 47633 w 362427"/>
                <a:gd name="connsiteY0" fmla="*/ 687576 h 687576"/>
                <a:gd name="connsiteX1" fmla="*/ 0 w 362427"/>
                <a:gd name="connsiteY1" fmla="*/ 617162 h 687576"/>
                <a:gd name="connsiteX2" fmla="*/ 93196 w 362427"/>
                <a:gd name="connsiteY2" fmla="*/ 555031 h 687576"/>
                <a:gd name="connsiteX3" fmla="*/ 66272 w 362427"/>
                <a:gd name="connsiteY3" fmla="*/ 418345 h 687576"/>
                <a:gd name="connsiteX4" fmla="*/ 182249 w 362427"/>
                <a:gd name="connsiteY4" fmla="*/ 339646 h 687576"/>
                <a:gd name="connsiteX5" fmla="*/ 155326 w 362427"/>
                <a:gd name="connsiteY5" fmla="*/ 202959 h 687576"/>
                <a:gd name="connsiteX6" fmla="*/ 271303 w 362427"/>
                <a:gd name="connsiteY6" fmla="*/ 126332 h 687576"/>
                <a:gd name="connsiteX7" fmla="*/ 248522 w 362427"/>
                <a:gd name="connsiteY7" fmla="*/ 16568 h 687576"/>
                <a:gd name="connsiteX8" fmla="*/ 329291 w 362427"/>
                <a:gd name="connsiteY8" fmla="*/ 0 h 687576"/>
                <a:gd name="connsiteX9" fmla="*/ 362427 w 362427"/>
                <a:gd name="connsiteY9" fmla="*/ 163610 h 687576"/>
                <a:gd name="connsiteX10" fmla="*/ 246451 w 362427"/>
                <a:gd name="connsiteY10" fmla="*/ 242308 h 687576"/>
                <a:gd name="connsiteX11" fmla="*/ 273374 w 362427"/>
                <a:gd name="connsiteY11" fmla="*/ 378995 h 687576"/>
                <a:gd name="connsiteX12" fmla="*/ 157397 w 362427"/>
                <a:gd name="connsiteY12" fmla="*/ 455623 h 687576"/>
                <a:gd name="connsiteX13" fmla="*/ 186391 w 362427"/>
                <a:gd name="connsiteY13" fmla="*/ 594381 h 68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427" h="687576">
                  <a:moveTo>
                    <a:pt x="47633" y="687576"/>
                  </a:moveTo>
                  <a:lnTo>
                    <a:pt x="0" y="617162"/>
                  </a:lnTo>
                  <a:lnTo>
                    <a:pt x="93196" y="555031"/>
                  </a:lnTo>
                  <a:lnTo>
                    <a:pt x="66272" y="418345"/>
                  </a:lnTo>
                  <a:lnTo>
                    <a:pt x="182249" y="339646"/>
                  </a:lnTo>
                  <a:lnTo>
                    <a:pt x="155326" y="202959"/>
                  </a:lnTo>
                  <a:lnTo>
                    <a:pt x="271303" y="126332"/>
                  </a:lnTo>
                  <a:lnTo>
                    <a:pt x="248522" y="16568"/>
                  </a:lnTo>
                  <a:lnTo>
                    <a:pt x="329291" y="0"/>
                  </a:lnTo>
                  <a:lnTo>
                    <a:pt x="362427" y="163610"/>
                  </a:lnTo>
                  <a:lnTo>
                    <a:pt x="246451" y="242308"/>
                  </a:lnTo>
                  <a:lnTo>
                    <a:pt x="273374" y="378995"/>
                  </a:lnTo>
                  <a:lnTo>
                    <a:pt x="157397" y="455623"/>
                  </a:lnTo>
                  <a:lnTo>
                    <a:pt x="186391" y="59438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6BF119-0AD4-7C4F-0C01-BBFE250EB0CF}"/>
                </a:ext>
              </a:extLst>
            </p:cNvPr>
            <p:cNvSpPr/>
            <p:nvPr/>
          </p:nvSpPr>
          <p:spPr>
            <a:xfrm>
              <a:off x="986878" y="3570394"/>
              <a:ext cx="362427" cy="687576"/>
            </a:xfrm>
            <a:custGeom>
              <a:avLst/>
              <a:gdLst>
                <a:gd name="connsiteX0" fmla="*/ 31065 w 362427"/>
                <a:gd name="connsiteY0" fmla="*/ 687576 h 687576"/>
                <a:gd name="connsiteX1" fmla="*/ 0 w 362427"/>
                <a:gd name="connsiteY1" fmla="*/ 521895 h 687576"/>
                <a:gd name="connsiteX2" fmla="*/ 115977 w 362427"/>
                <a:gd name="connsiteY2" fmla="*/ 445268 h 687576"/>
                <a:gd name="connsiteX3" fmla="*/ 86983 w 362427"/>
                <a:gd name="connsiteY3" fmla="*/ 308581 h 687576"/>
                <a:gd name="connsiteX4" fmla="*/ 202959 w 362427"/>
                <a:gd name="connsiteY4" fmla="*/ 229882 h 687576"/>
                <a:gd name="connsiteX5" fmla="*/ 176036 w 362427"/>
                <a:gd name="connsiteY5" fmla="*/ 93196 h 687576"/>
                <a:gd name="connsiteX6" fmla="*/ 314794 w 362427"/>
                <a:gd name="connsiteY6" fmla="*/ 0 h 687576"/>
                <a:gd name="connsiteX7" fmla="*/ 362427 w 362427"/>
                <a:gd name="connsiteY7" fmla="*/ 68343 h 687576"/>
                <a:gd name="connsiteX8" fmla="*/ 269232 w 362427"/>
                <a:gd name="connsiteY8" fmla="*/ 130474 h 687576"/>
                <a:gd name="connsiteX9" fmla="*/ 296155 w 362427"/>
                <a:gd name="connsiteY9" fmla="*/ 267161 h 687576"/>
                <a:gd name="connsiteX10" fmla="*/ 180178 w 362427"/>
                <a:gd name="connsiteY10" fmla="*/ 345859 h 687576"/>
                <a:gd name="connsiteX11" fmla="*/ 207101 w 362427"/>
                <a:gd name="connsiteY11" fmla="*/ 482546 h 687576"/>
                <a:gd name="connsiteX12" fmla="*/ 91125 w 362427"/>
                <a:gd name="connsiteY12" fmla="*/ 561244 h 687576"/>
                <a:gd name="connsiteX13" fmla="*/ 113906 w 362427"/>
                <a:gd name="connsiteY13" fmla="*/ 671008 h 68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427" h="687576">
                  <a:moveTo>
                    <a:pt x="31065" y="687576"/>
                  </a:moveTo>
                  <a:lnTo>
                    <a:pt x="0" y="521895"/>
                  </a:lnTo>
                  <a:lnTo>
                    <a:pt x="115977" y="445268"/>
                  </a:lnTo>
                  <a:lnTo>
                    <a:pt x="86983" y="308581"/>
                  </a:lnTo>
                  <a:lnTo>
                    <a:pt x="202959" y="229882"/>
                  </a:lnTo>
                  <a:lnTo>
                    <a:pt x="176036" y="93196"/>
                  </a:lnTo>
                  <a:lnTo>
                    <a:pt x="314794" y="0"/>
                  </a:lnTo>
                  <a:lnTo>
                    <a:pt x="362427" y="68343"/>
                  </a:lnTo>
                  <a:lnTo>
                    <a:pt x="269232" y="130474"/>
                  </a:lnTo>
                  <a:lnTo>
                    <a:pt x="296155" y="267161"/>
                  </a:lnTo>
                  <a:lnTo>
                    <a:pt x="180178" y="345859"/>
                  </a:lnTo>
                  <a:lnTo>
                    <a:pt x="207101" y="482546"/>
                  </a:lnTo>
                  <a:lnTo>
                    <a:pt x="91125" y="561244"/>
                  </a:lnTo>
                  <a:lnTo>
                    <a:pt x="113906" y="6710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15" descr="Kitten with solid fill">
              <a:extLst>
                <a:ext uri="{FF2B5EF4-FFF2-40B4-BE49-F238E27FC236}">
                  <a16:creationId xmlns:a16="http://schemas.microsoft.com/office/drawing/2014/main" id="{0C16D432-493F-3C20-8792-3EF0E754E681}"/>
                </a:ext>
              </a:extLst>
            </p:cNvPr>
            <p:cNvSpPr/>
            <p:nvPr/>
          </p:nvSpPr>
          <p:spPr>
            <a:xfrm>
              <a:off x="1388659" y="3916209"/>
              <a:ext cx="656256" cy="483523"/>
            </a:xfrm>
            <a:custGeom>
              <a:avLst/>
              <a:gdLst>
                <a:gd name="connsiteX0" fmla="*/ 651398 w 656256"/>
                <a:gd name="connsiteY0" fmla="*/ 145963 h 483523"/>
                <a:gd name="connsiteX1" fmla="*/ 647701 w 656256"/>
                <a:gd name="connsiteY1" fmla="*/ 142257 h 483523"/>
                <a:gd name="connsiteX2" fmla="*/ 646026 w 656256"/>
                <a:gd name="connsiteY2" fmla="*/ 137801 h 483523"/>
                <a:gd name="connsiteX3" fmla="*/ 648823 w 656256"/>
                <a:gd name="connsiteY3" fmla="*/ 96795 h 483523"/>
                <a:gd name="connsiteX4" fmla="*/ 637667 w 656256"/>
                <a:gd name="connsiteY4" fmla="*/ 63650 h 483523"/>
                <a:gd name="connsiteX5" fmla="*/ 628683 w 656256"/>
                <a:gd name="connsiteY5" fmla="*/ 53379 h 483523"/>
                <a:gd name="connsiteX6" fmla="*/ 642802 w 656256"/>
                <a:gd name="connsiteY6" fmla="*/ 24722 h 483523"/>
                <a:gd name="connsiteX7" fmla="*/ 639969 w 656256"/>
                <a:gd name="connsiteY7" fmla="*/ 16374 h 483523"/>
                <a:gd name="connsiteX8" fmla="*/ 637216 w 656256"/>
                <a:gd name="connsiteY8" fmla="*/ 15731 h 483523"/>
                <a:gd name="connsiteX9" fmla="*/ 633519 w 656256"/>
                <a:gd name="connsiteY9" fmla="*/ 17003 h 483523"/>
                <a:gd name="connsiteX10" fmla="*/ 597909 w 656256"/>
                <a:gd name="connsiteY10" fmla="*/ 43574 h 483523"/>
                <a:gd name="connsiteX11" fmla="*/ 597909 w 656256"/>
                <a:gd name="connsiteY11" fmla="*/ 6124 h 483523"/>
                <a:gd name="connsiteX12" fmla="*/ 591834 w 656256"/>
                <a:gd name="connsiteY12" fmla="*/ 0 h 483523"/>
                <a:gd name="connsiteX13" fmla="*/ 591746 w 656256"/>
                <a:gd name="connsiteY13" fmla="*/ 0 h 483523"/>
                <a:gd name="connsiteX14" fmla="*/ 587251 w 656256"/>
                <a:gd name="connsiteY14" fmla="*/ 2031 h 483523"/>
                <a:gd name="connsiteX15" fmla="*/ 562307 w 656256"/>
                <a:gd name="connsiteY15" fmla="*/ 29732 h 483523"/>
                <a:gd name="connsiteX16" fmla="*/ 553292 w 656256"/>
                <a:gd name="connsiteY16" fmla="*/ 36321 h 483523"/>
                <a:gd name="connsiteX17" fmla="*/ 536858 w 656256"/>
                <a:gd name="connsiteY17" fmla="*/ 43756 h 483523"/>
                <a:gd name="connsiteX18" fmla="*/ 488070 w 656256"/>
                <a:gd name="connsiteY18" fmla="*/ 87685 h 483523"/>
                <a:gd name="connsiteX19" fmla="*/ 453503 w 656256"/>
                <a:gd name="connsiteY19" fmla="*/ 146808 h 483523"/>
                <a:gd name="connsiteX20" fmla="*/ 426166 w 656256"/>
                <a:gd name="connsiteY20" fmla="*/ 164562 h 483523"/>
                <a:gd name="connsiteX21" fmla="*/ 380490 w 656256"/>
                <a:gd name="connsiteY21" fmla="*/ 169618 h 483523"/>
                <a:gd name="connsiteX22" fmla="*/ 296811 w 656256"/>
                <a:gd name="connsiteY22" fmla="*/ 201459 h 483523"/>
                <a:gd name="connsiteX23" fmla="*/ 270865 w 656256"/>
                <a:gd name="connsiteY23" fmla="*/ 219291 h 483523"/>
                <a:gd name="connsiteX24" fmla="*/ 215558 w 656256"/>
                <a:gd name="connsiteY24" fmla="*/ 278248 h 483523"/>
                <a:gd name="connsiteX25" fmla="*/ 191855 w 656256"/>
                <a:gd name="connsiteY25" fmla="*/ 317903 h 483523"/>
                <a:gd name="connsiteX26" fmla="*/ 153836 w 656256"/>
                <a:gd name="connsiteY26" fmla="*/ 351087 h 483523"/>
                <a:gd name="connsiteX27" fmla="*/ 85097 w 656256"/>
                <a:gd name="connsiteY27" fmla="*/ 362978 h 483523"/>
                <a:gd name="connsiteX28" fmla="*/ 27965 w 656256"/>
                <a:gd name="connsiteY28" fmla="*/ 357448 h 483523"/>
                <a:gd name="connsiteX29" fmla="*/ 23731 w 656256"/>
                <a:gd name="connsiteY29" fmla="*/ 357108 h 483523"/>
                <a:gd name="connsiteX30" fmla="*/ 0 w 656256"/>
                <a:gd name="connsiteY30" fmla="*/ 380783 h 483523"/>
                <a:gd name="connsiteX31" fmla="*/ 19480 w 656256"/>
                <a:gd name="connsiteY31" fmla="*/ 404134 h 483523"/>
                <a:gd name="connsiteX32" fmla="*/ 85690 w 656256"/>
                <a:gd name="connsiteY32" fmla="*/ 410455 h 483523"/>
                <a:gd name="connsiteX33" fmla="*/ 177878 w 656256"/>
                <a:gd name="connsiteY33" fmla="*/ 392449 h 483523"/>
                <a:gd name="connsiteX34" fmla="*/ 180138 w 656256"/>
                <a:gd name="connsiteY34" fmla="*/ 391208 h 483523"/>
                <a:gd name="connsiteX35" fmla="*/ 180138 w 656256"/>
                <a:gd name="connsiteY35" fmla="*/ 459820 h 483523"/>
                <a:gd name="connsiteX36" fmla="*/ 203841 w 656256"/>
                <a:gd name="connsiteY36" fmla="*/ 483523 h 483523"/>
                <a:gd name="connsiteX37" fmla="*/ 227544 w 656256"/>
                <a:gd name="connsiteY37" fmla="*/ 483523 h 483523"/>
                <a:gd name="connsiteX38" fmla="*/ 251247 w 656256"/>
                <a:gd name="connsiteY38" fmla="*/ 459820 h 483523"/>
                <a:gd name="connsiteX39" fmla="*/ 227544 w 656256"/>
                <a:gd name="connsiteY39" fmla="*/ 436117 h 483523"/>
                <a:gd name="connsiteX40" fmla="*/ 227544 w 656256"/>
                <a:gd name="connsiteY40" fmla="*/ 433897 h 483523"/>
                <a:gd name="connsiteX41" fmla="*/ 267048 w 656256"/>
                <a:gd name="connsiteY41" fmla="*/ 433897 h 483523"/>
                <a:gd name="connsiteX42" fmla="*/ 267048 w 656256"/>
                <a:gd name="connsiteY42" fmla="*/ 459820 h 483523"/>
                <a:gd name="connsiteX43" fmla="*/ 290751 w 656256"/>
                <a:gd name="connsiteY43" fmla="*/ 483523 h 483523"/>
                <a:gd name="connsiteX44" fmla="*/ 385563 w 656256"/>
                <a:gd name="connsiteY44" fmla="*/ 483523 h 483523"/>
                <a:gd name="connsiteX45" fmla="*/ 409266 w 656256"/>
                <a:gd name="connsiteY45" fmla="*/ 459820 h 483523"/>
                <a:gd name="connsiteX46" fmla="*/ 385563 w 656256"/>
                <a:gd name="connsiteY46" fmla="*/ 436117 h 483523"/>
                <a:gd name="connsiteX47" fmla="*/ 314454 w 656256"/>
                <a:gd name="connsiteY47" fmla="*/ 436117 h 483523"/>
                <a:gd name="connsiteX48" fmla="*/ 314454 w 656256"/>
                <a:gd name="connsiteY48" fmla="*/ 433858 h 483523"/>
                <a:gd name="connsiteX49" fmla="*/ 391931 w 656256"/>
                <a:gd name="connsiteY49" fmla="*/ 407674 h 483523"/>
                <a:gd name="connsiteX50" fmla="*/ 399761 w 656256"/>
                <a:gd name="connsiteY50" fmla="*/ 401764 h 483523"/>
                <a:gd name="connsiteX51" fmla="*/ 420382 w 656256"/>
                <a:gd name="connsiteY51" fmla="*/ 389763 h 483523"/>
                <a:gd name="connsiteX52" fmla="*/ 449616 w 656256"/>
                <a:gd name="connsiteY52" fmla="*/ 377161 h 483523"/>
                <a:gd name="connsiteX53" fmla="*/ 487232 w 656256"/>
                <a:gd name="connsiteY53" fmla="*/ 365491 h 483523"/>
                <a:gd name="connsiteX54" fmla="*/ 546324 w 656256"/>
                <a:gd name="connsiteY54" fmla="*/ 423429 h 483523"/>
                <a:gd name="connsiteX55" fmla="*/ 579835 w 656256"/>
                <a:gd name="connsiteY55" fmla="*/ 422618 h 483523"/>
                <a:gd name="connsiteX56" fmla="*/ 579508 w 656256"/>
                <a:gd name="connsiteY56" fmla="*/ 389581 h 483523"/>
                <a:gd name="connsiteX57" fmla="*/ 527488 w 656256"/>
                <a:gd name="connsiteY57" fmla="*/ 338572 h 483523"/>
                <a:gd name="connsiteX58" fmla="*/ 532371 w 656256"/>
                <a:gd name="connsiteY58" fmla="*/ 328483 h 483523"/>
                <a:gd name="connsiteX59" fmla="*/ 614114 w 656256"/>
                <a:gd name="connsiteY59" fmla="*/ 359715 h 483523"/>
                <a:gd name="connsiteX60" fmla="*/ 644233 w 656256"/>
                <a:gd name="connsiteY60" fmla="*/ 345001 h 483523"/>
                <a:gd name="connsiteX61" fmla="*/ 631054 w 656256"/>
                <a:gd name="connsiteY61" fmla="*/ 315470 h 483523"/>
                <a:gd name="connsiteX62" fmla="*/ 554122 w 656256"/>
                <a:gd name="connsiteY62" fmla="*/ 285999 h 483523"/>
                <a:gd name="connsiteX63" fmla="*/ 563327 w 656256"/>
                <a:gd name="connsiteY63" fmla="*/ 269557 h 483523"/>
                <a:gd name="connsiteX64" fmla="*/ 573756 w 656256"/>
                <a:gd name="connsiteY64" fmla="*/ 237163 h 483523"/>
                <a:gd name="connsiteX65" fmla="*/ 577572 w 656256"/>
                <a:gd name="connsiteY65" fmla="*/ 203379 h 483523"/>
                <a:gd name="connsiteX66" fmla="*/ 591580 w 656256"/>
                <a:gd name="connsiteY66" fmla="*/ 190864 h 483523"/>
                <a:gd name="connsiteX67" fmla="*/ 609547 w 656256"/>
                <a:gd name="connsiteY67" fmla="*/ 190864 h 483523"/>
                <a:gd name="connsiteX68" fmla="*/ 633100 w 656256"/>
                <a:gd name="connsiteY68" fmla="*/ 183129 h 483523"/>
                <a:gd name="connsiteX69" fmla="*/ 649518 w 656256"/>
                <a:gd name="connsiteY69" fmla="*/ 171040 h 483523"/>
                <a:gd name="connsiteX70" fmla="*/ 653012 w 656256"/>
                <a:gd name="connsiteY70" fmla="*/ 147838 h 483523"/>
                <a:gd name="connsiteX71" fmla="*/ 651398 w 656256"/>
                <a:gd name="connsiteY71" fmla="*/ 145963 h 483523"/>
                <a:gd name="connsiteX72" fmla="*/ 553379 w 656256"/>
                <a:gd name="connsiteY72" fmla="*/ 206310 h 483523"/>
                <a:gd name="connsiteX73" fmla="*/ 475697 w 656256"/>
                <a:gd name="connsiteY73" fmla="*/ 155815 h 483523"/>
                <a:gd name="connsiteX74" fmla="*/ 487675 w 656256"/>
                <a:gd name="connsiteY74" fmla="*/ 135336 h 483523"/>
                <a:gd name="connsiteX75" fmla="*/ 560956 w 656256"/>
                <a:gd name="connsiteY75" fmla="*/ 182955 h 483523"/>
                <a:gd name="connsiteX76" fmla="*/ 554027 w 656256"/>
                <a:gd name="connsiteY76" fmla="*/ 200685 h 48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56256" h="483523">
                  <a:moveTo>
                    <a:pt x="651398" y="145963"/>
                  </a:moveTo>
                  <a:lnTo>
                    <a:pt x="647701" y="142257"/>
                  </a:lnTo>
                  <a:cubicBezTo>
                    <a:pt x="646525" y="141083"/>
                    <a:pt x="645914" y="139459"/>
                    <a:pt x="646026" y="137801"/>
                  </a:cubicBezTo>
                  <a:lnTo>
                    <a:pt x="648823" y="96795"/>
                  </a:lnTo>
                  <a:cubicBezTo>
                    <a:pt x="649651" y="84704"/>
                    <a:pt x="645637" y="72780"/>
                    <a:pt x="637667" y="63650"/>
                  </a:cubicBezTo>
                  <a:lnTo>
                    <a:pt x="628683" y="53379"/>
                  </a:lnTo>
                  <a:lnTo>
                    <a:pt x="642802" y="24722"/>
                  </a:lnTo>
                  <a:cubicBezTo>
                    <a:pt x="644326" y="21635"/>
                    <a:pt x="643057" y="17897"/>
                    <a:pt x="639969" y="16374"/>
                  </a:cubicBezTo>
                  <a:cubicBezTo>
                    <a:pt x="639113" y="15952"/>
                    <a:pt x="638171" y="15732"/>
                    <a:pt x="637216" y="15731"/>
                  </a:cubicBezTo>
                  <a:cubicBezTo>
                    <a:pt x="635878" y="15741"/>
                    <a:pt x="634580" y="16188"/>
                    <a:pt x="633519" y="17003"/>
                  </a:cubicBezTo>
                  <a:lnTo>
                    <a:pt x="597909" y="43574"/>
                  </a:lnTo>
                  <a:lnTo>
                    <a:pt x="597909" y="6124"/>
                  </a:lnTo>
                  <a:cubicBezTo>
                    <a:pt x="597922" y="2755"/>
                    <a:pt x="595202" y="13"/>
                    <a:pt x="591834" y="0"/>
                  </a:cubicBezTo>
                  <a:cubicBezTo>
                    <a:pt x="591805" y="0"/>
                    <a:pt x="591776" y="0"/>
                    <a:pt x="591746" y="0"/>
                  </a:cubicBezTo>
                  <a:cubicBezTo>
                    <a:pt x="590025" y="-2"/>
                    <a:pt x="588387" y="738"/>
                    <a:pt x="587251" y="2031"/>
                  </a:cubicBezTo>
                  <a:lnTo>
                    <a:pt x="562307" y="29732"/>
                  </a:lnTo>
                  <a:cubicBezTo>
                    <a:pt x="559786" y="32523"/>
                    <a:pt x="556717" y="34766"/>
                    <a:pt x="553292" y="36321"/>
                  </a:cubicBezTo>
                  <a:lnTo>
                    <a:pt x="536858" y="43756"/>
                  </a:lnTo>
                  <a:cubicBezTo>
                    <a:pt x="516440" y="52995"/>
                    <a:pt x="499393" y="68344"/>
                    <a:pt x="488070" y="87685"/>
                  </a:cubicBezTo>
                  <a:lnTo>
                    <a:pt x="453503" y="146808"/>
                  </a:lnTo>
                  <a:cubicBezTo>
                    <a:pt x="447711" y="156716"/>
                    <a:pt x="437573" y="163300"/>
                    <a:pt x="426166" y="164562"/>
                  </a:cubicBezTo>
                  <a:lnTo>
                    <a:pt x="380490" y="169618"/>
                  </a:lnTo>
                  <a:cubicBezTo>
                    <a:pt x="350456" y="173400"/>
                    <a:pt x="321763" y="184318"/>
                    <a:pt x="296811" y="201459"/>
                  </a:cubicBezTo>
                  <a:lnTo>
                    <a:pt x="270865" y="219291"/>
                  </a:lnTo>
                  <a:cubicBezTo>
                    <a:pt x="248407" y="234742"/>
                    <a:pt x="229543" y="254850"/>
                    <a:pt x="215558" y="278248"/>
                  </a:cubicBezTo>
                  <a:lnTo>
                    <a:pt x="191855" y="317903"/>
                  </a:lnTo>
                  <a:cubicBezTo>
                    <a:pt x="183269" y="332921"/>
                    <a:pt x="169876" y="344611"/>
                    <a:pt x="153836" y="351087"/>
                  </a:cubicBezTo>
                  <a:cubicBezTo>
                    <a:pt x="131914" y="359485"/>
                    <a:pt x="108566" y="363524"/>
                    <a:pt x="85097" y="362978"/>
                  </a:cubicBezTo>
                  <a:cubicBezTo>
                    <a:pt x="65926" y="362846"/>
                    <a:pt x="46806" y="360995"/>
                    <a:pt x="27965" y="357448"/>
                  </a:cubicBezTo>
                  <a:cubicBezTo>
                    <a:pt x="26567" y="357211"/>
                    <a:pt x="25149" y="357097"/>
                    <a:pt x="23731" y="357108"/>
                  </a:cubicBezTo>
                  <a:cubicBezTo>
                    <a:pt x="10640" y="357093"/>
                    <a:pt x="15" y="367692"/>
                    <a:pt x="0" y="380783"/>
                  </a:cubicBezTo>
                  <a:cubicBezTo>
                    <a:pt x="-13" y="392255"/>
                    <a:pt x="8191" y="402090"/>
                    <a:pt x="19480" y="404134"/>
                  </a:cubicBezTo>
                  <a:cubicBezTo>
                    <a:pt x="41316" y="408217"/>
                    <a:pt x="63476" y="410332"/>
                    <a:pt x="85690" y="410455"/>
                  </a:cubicBezTo>
                  <a:cubicBezTo>
                    <a:pt x="117358" y="411169"/>
                    <a:pt x="148806" y="405026"/>
                    <a:pt x="177878" y="392449"/>
                  </a:cubicBezTo>
                  <a:lnTo>
                    <a:pt x="180138" y="391208"/>
                  </a:lnTo>
                  <a:lnTo>
                    <a:pt x="180138" y="459820"/>
                  </a:lnTo>
                  <a:cubicBezTo>
                    <a:pt x="180138" y="472911"/>
                    <a:pt x="190750" y="483523"/>
                    <a:pt x="203841" y="483523"/>
                  </a:cubicBezTo>
                  <a:lnTo>
                    <a:pt x="227544" y="483523"/>
                  </a:lnTo>
                  <a:cubicBezTo>
                    <a:pt x="240635" y="483523"/>
                    <a:pt x="251247" y="472911"/>
                    <a:pt x="251247" y="459820"/>
                  </a:cubicBezTo>
                  <a:cubicBezTo>
                    <a:pt x="251247" y="446729"/>
                    <a:pt x="240635" y="436117"/>
                    <a:pt x="227544" y="436117"/>
                  </a:cubicBezTo>
                  <a:lnTo>
                    <a:pt x="227544" y="433897"/>
                  </a:lnTo>
                  <a:lnTo>
                    <a:pt x="267048" y="433897"/>
                  </a:lnTo>
                  <a:lnTo>
                    <a:pt x="267048" y="459820"/>
                  </a:lnTo>
                  <a:cubicBezTo>
                    <a:pt x="267048" y="472911"/>
                    <a:pt x="277660" y="483523"/>
                    <a:pt x="290751" y="483523"/>
                  </a:cubicBezTo>
                  <a:lnTo>
                    <a:pt x="385563" y="483523"/>
                  </a:lnTo>
                  <a:cubicBezTo>
                    <a:pt x="398654" y="483523"/>
                    <a:pt x="409266" y="472911"/>
                    <a:pt x="409266" y="459820"/>
                  </a:cubicBezTo>
                  <a:cubicBezTo>
                    <a:pt x="409266" y="446729"/>
                    <a:pt x="398654" y="436117"/>
                    <a:pt x="385563" y="436117"/>
                  </a:cubicBezTo>
                  <a:lnTo>
                    <a:pt x="314454" y="436117"/>
                  </a:lnTo>
                  <a:lnTo>
                    <a:pt x="314454" y="433858"/>
                  </a:lnTo>
                  <a:cubicBezTo>
                    <a:pt x="342424" y="433690"/>
                    <a:pt x="369593" y="424507"/>
                    <a:pt x="391931" y="407674"/>
                  </a:cubicBezTo>
                  <a:lnTo>
                    <a:pt x="399761" y="401764"/>
                  </a:lnTo>
                  <a:cubicBezTo>
                    <a:pt x="406129" y="396952"/>
                    <a:pt x="413053" y="392922"/>
                    <a:pt x="420382" y="389763"/>
                  </a:cubicBezTo>
                  <a:lnTo>
                    <a:pt x="449616" y="377161"/>
                  </a:lnTo>
                  <a:cubicBezTo>
                    <a:pt x="461715" y="371974"/>
                    <a:pt x="474322" y="368063"/>
                    <a:pt x="487232" y="365491"/>
                  </a:cubicBezTo>
                  <a:lnTo>
                    <a:pt x="546324" y="423429"/>
                  </a:lnTo>
                  <a:cubicBezTo>
                    <a:pt x="555802" y="432459"/>
                    <a:pt x="570805" y="432096"/>
                    <a:pt x="579835" y="422618"/>
                  </a:cubicBezTo>
                  <a:cubicBezTo>
                    <a:pt x="588683" y="413331"/>
                    <a:pt x="588538" y="398691"/>
                    <a:pt x="579508" y="389581"/>
                  </a:cubicBezTo>
                  <a:lnTo>
                    <a:pt x="527488" y="338572"/>
                  </a:lnTo>
                  <a:lnTo>
                    <a:pt x="532371" y="328483"/>
                  </a:lnTo>
                  <a:lnTo>
                    <a:pt x="614114" y="359715"/>
                  </a:lnTo>
                  <a:cubicBezTo>
                    <a:pt x="626494" y="363969"/>
                    <a:pt x="639978" y="357381"/>
                    <a:pt x="644233" y="345001"/>
                  </a:cubicBezTo>
                  <a:cubicBezTo>
                    <a:pt x="648279" y="333224"/>
                    <a:pt x="642523" y="320323"/>
                    <a:pt x="631054" y="315470"/>
                  </a:cubicBezTo>
                  <a:lnTo>
                    <a:pt x="554122" y="285999"/>
                  </a:lnTo>
                  <a:lnTo>
                    <a:pt x="563327" y="269557"/>
                  </a:lnTo>
                  <a:cubicBezTo>
                    <a:pt x="568920" y="259559"/>
                    <a:pt x="572466" y="248547"/>
                    <a:pt x="573756" y="237163"/>
                  </a:cubicBezTo>
                  <a:lnTo>
                    <a:pt x="577572" y="203379"/>
                  </a:lnTo>
                  <a:cubicBezTo>
                    <a:pt x="578376" y="196250"/>
                    <a:pt x="584406" y="190863"/>
                    <a:pt x="591580" y="190864"/>
                  </a:cubicBezTo>
                  <a:lnTo>
                    <a:pt x="609547" y="190864"/>
                  </a:lnTo>
                  <a:cubicBezTo>
                    <a:pt x="618023" y="190865"/>
                    <a:pt x="626275" y="188154"/>
                    <a:pt x="633100" y="183129"/>
                  </a:cubicBezTo>
                  <a:lnTo>
                    <a:pt x="649518" y="171040"/>
                  </a:lnTo>
                  <a:cubicBezTo>
                    <a:pt x="656890" y="165597"/>
                    <a:pt x="658454" y="155209"/>
                    <a:pt x="653012" y="147838"/>
                  </a:cubicBezTo>
                  <a:cubicBezTo>
                    <a:pt x="652521" y="147173"/>
                    <a:pt x="651982" y="146547"/>
                    <a:pt x="651398" y="145963"/>
                  </a:cubicBezTo>
                  <a:close/>
                  <a:moveTo>
                    <a:pt x="553379" y="206310"/>
                  </a:moveTo>
                  <a:lnTo>
                    <a:pt x="475697" y="155815"/>
                  </a:lnTo>
                  <a:lnTo>
                    <a:pt x="487675" y="135336"/>
                  </a:lnTo>
                  <a:lnTo>
                    <a:pt x="560956" y="182955"/>
                  </a:lnTo>
                  <a:cubicBezTo>
                    <a:pt x="557162" y="188172"/>
                    <a:pt x="554776" y="194278"/>
                    <a:pt x="554027" y="200685"/>
                  </a:cubicBezTo>
                  <a:close/>
                </a:path>
              </a:pathLst>
            </a:custGeom>
            <a:solidFill>
              <a:srgbClr val="FFC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8" name="Graphic 17" descr="Kitten outline">
            <a:extLst>
              <a:ext uri="{FF2B5EF4-FFF2-40B4-BE49-F238E27FC236}">
                <a16:creationId xmlns:a16="http://schemas.microsoft.com/office/drawing/2014/main" id="{982E13FE-9DE7-C437-3DD6-D45491958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9821" y="3612308"/>
            <a:ext cx="914400" cy="914400"/>
          </a:xfrm>
          <a:prstGeom prst="rect">
            <a:avLst/>
          </a:prstGeom>
        </p:spPr>
      </p:pic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739DE933-3F9D-1C84-C7C8-83FABF57B230}"/>
              </a:ext>
            </a:extLst>
          </p:cNvPr>
          <p:cNvSpPr/>
          <p:nvPr/>
        </p:nvSpPr>
        <p:spPr>
          <a:xfrm rot="18000000">
            <a:off x="5024778" y="1419040"/>
            <a:ext cx="785530" cy="2737259"/>
          </a:xfrm>
          <a:prstGeom prst="curvedLeftArrow">
            <a:avLst>
              <a:gd name="adj1" fmla="val 25000"/>
              <a:gd name="adj2" fmla="val 87142"/>
              <a:gd name="adj3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B68340E-81BC-C09B-B46C-2DF9F65D8823}"/>
              </a:ext>
            </a:extLst>
          </p:cNvPr>
          <p:cNvSpPr/>
          <p:nvPr/>
        </p:nvSpPr>
        <p:spPr>
          <a:xfrm>
            <a:off x="8135121" y="3715582"/>
            <a:ext cx="1408592" cy="697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Curved Left 33">
            <a:extLst>
              <a:ext uri="{FF2B5EF4-FFF2-40B4-BE49-F238E27FC236}">
                <a16:creationId xmlns:a16="http://schemas.microsoft.com/office/drawing/2014/main" id="{C926B016-3ACF-11D4-3E6F-6B6DC98C839C}"/>
              </a:ext>
            </a:extLst>
          </p:cNvPr>
          <p:cNvSpPr/>
          <p:nvPr/>
        </p:nvSpPr>
        <p:spPr>
          <a:xfrm rot="16200000" flipH="1" flipV="1">
            <a:off x="4188709" y="3352720"/>
            <a:ext cx="785530" cy="2737259"/>
          </a:xfrm>
          <a:prstGeom prst="curvedLeftArrow">
            <a:avLst>
              <a:gd name="adj1" fmla="val 25000"/>
              <a:gd name="adj2" fmla="val 87142"/>
              <a:gd name="adj3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0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7087-3903-2362-E2A0-F7A78689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Air with ML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97861A-6CA9-D9A0-2FCA-733233F46089}"/>
              </a:ext>
            </a:extLst>
          </p:cNvPr>
          <p:cNvGrpSpPr/>
          <p:nvPr/>
        </p:nvGrpSpPr>
        <p:grpSpPr>
          <a:xfrm>
            <a:off x="6184710" y="1111624"/>
            <a:ext cx="5668972" cy="2560542"/>
            <a:chOff x="147037" y="1021679"/>
            <a:chExt cx="5668972" cy="25605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A90EA7-F448-90CA-5504-9FD74164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41"/>
            <a:stretch/>
          </p:blipFill>
          <p:spPr>
            <a:xfrm>
              <a:off x="147037" y="1021679"/>
              <a:ext cx="2787549" cy="25605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2F643A-C49C-1CFC-2725-154AB86B5EFF}"/>
                </a:ext>
              </a:extLst>
            </p:cNvPr>
            <p:cNvSpPr txBox="1"/>
            <p:nvPr/>
          </p:nvSpPr>
          <p:spPr>
            <a:xfrm>
              <a:off x="2817628" y="1201569"/>
              <a:ext cx="2998381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Vehicular Pollution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Urban Organic Aerosols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Industrial Emissions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Transported Organic Aerosols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Biomass Combustion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Dust Related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9A9CDC-C61D-0C32-3C4C-D98EE2BA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Deeksha Arora, Akash </a:t>
            </a:r>
            <a:r>
              <a:rPr lang="en-US" dirty="0" err="1"/>
              <a:t>Halayyanavar</a:t>
            </a:r>
            <a:r>
              <a:rPr lang="en-US" dirty="0"/>
              <a:t>, P. K., </a:t>
            </a:r>
            <a:r>
              <a:rPr lang="en-US" dirty="0" err="1"/>
              <a:t>Sachichidanand</a:t>
            </a:r>
            <a:r>
              <a:rPr lang="en-US" dirty="0"/>
              <a:t> Tripathi, Low-Cost Real-time Source Apportionment, manuscript, 2024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31A39D-45CC-3835-2ED5-EA9506B3A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318" y="1013972"/>
            <a:ext cx="5425910" cy="234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8E57F-00CC-CFB7-26BE-B56806D5B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53" y="3595851"/>
            <a:ext cx="3968840" cy="2816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417FAC-E299-99B5-023B-E3C5CFF66A2A}"/>
              </a:ext>
            </a:extLst>
          </p:cNvPr>
          <p:cNvSpPr txBox="1"/>
          <p:nvPr/>
        </p:nvSpPr>
        <p:spPr>
          <a:xfrm>
            <a:off x="5362251" y="4340898"/>
            <a:ext cx="6213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example of Hydrocarbon-like Organic Aerosol (HOA) levels predicted by a machine learning algorithm for a period of two days. The algorithm tracks well the peaks and dips in HOA levels</a:t>
            </a:r>
          </a:p>
        </p:txBody>
      </p:sp>
    </p:spTree>
    <p:extLst>
      <p:ext uri="{BB962C8B-B14F-4D97-AF65-F5344CB8AC3E}">
        <p14:creationId xmlns:p14="http://schemas.microsoft.com/office/powerpoint/2010/main" val="8616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BA8A-F49A-5271-2EB7-44FB2418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in Satellites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55AA-7790-9906-66A5-4C3A091BC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autonomous missions a lofty goal in space exploration</a:t>
            </a:r>
          </a:p>
          <a:p>
            <a:r>
              <a:rPr lang="en-US" dirty="0"/>
              <a:t>Space missions still rely on ground staff support</a:t>
            </a:r>
          </a:p>
          <a:p>
            <a:pPr lvl="2"/>
            <a:r>
              <a:rPr lang="en-US" dirty="0"/>
              <a:t>Vast amounts of telemetry sent to mission control to be manually inspected</a:t>
            </a:r>
          </a:p>
          <a:p>
            <a:pPr lvl="2"/>
            <a:r>
              <a:rPr lang="en-US" dirty="0"/>
              <a:t>Expert ground staff provide remediation telecommand in case of anomaly</a:t>
            </a:r>
          </a:p>
          <a:p>
            <a:r>
              <a:rPr lang="en-US" dirty="0"/>
              <a:t>Early detection key to success of this setup</a:t>
            </a:r>
          </a:p>
          <a:p>
            <a:pPr lvl="2"/>
            <a:r>
              <a:rPr lang="en-US" dirty="0"/>
              <a:t>Enable ground staff to quickly take curative action</a:t>
            </a:r>
          </a:p>
          <a:p>
            <a:pPr lvl="2"/>
            <a:r>
              <a:rPr lang="en-US" dirty="0"/>
              <a:t>Critical to preserving spacecraft and mission health</a:t>
            </a:r>
          </a:p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2031B1-7BA4-36FC-D3B1-A53ADBFB114B}"/>
              </a:ext>
            </a:extLst>
          </p:cNvPr>
          <p:cNvGrpSpPr/>
          <p:nvPr/>
        </p:nvGrpSpPr>
        <p:grpSpPr>
          <a:xfrm>
            <a:off x="9533545" y="4223046"/>
            <a:ext cx="2658456" cy="2634953"/>
            <a:chOff x="9533545" y="4223046"/>
            <a:chExt cx="2658456" cy="263495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F6D3B8A-464A-644E-CE36-CEC2FE43B2B2}"/>
                </a:ext>
              </a:extLst>
            </p:cNvPr>
            <p:cNvSpPr/>
            <p:nvPr/>
          </p:nvSpPr>
          <p:spPr>
            <a:xfrm>
              <a:off x="9909356" y="4656711"/>
              <a:ext cx="2282645" cy="2201288"/>
            </a:xfrm>
            <a:custGeom>
              <a:avLst/>
              <a:gdLst>
                <a:gd name="connsiteX0" fmla="*/ 1683295 w 2282645"/>
                <a:gd name="connsiteY0" fmla="*/ 0 h 2201288"/>
                <a:gd name="connsiteX1" fmla="*/ 2183855 w 2282645"/>
                <a:gd name="connsiteY1" fmla="*/ 75678 h 2201288"/>
                <a:gd name="connsiteX2" fmla="*/ 2282645 w 2282645"/>
                <a:gd name="connsiteY2" fmla="*/ 111836 h 2201288"/>
                <a:gd name="connsiteX3" fmla="*/ 2282645 w 2282645"/>
                <a:gd name="connsiteY3" fmla="*/ 2201288 h 2201288"/>
                <a:gd name="connsiteX4" fmla="*/ 82058 w 2282645"/>
                <a:gd name="connsiteY4" fmla="*/ 2201288 h 2201288"/>
                <a:gd name="connsiteX5" fmla="*/ 75678 w 2282645"/>
                <a:gd name="connsiteY5" fmla="*/ 2183856 h 2201288"/>
                <a:gd name="connsiteX6" fmla="*/ 0 w 2282645"/>
                <a:gd name="connsiteY6" fmla="*/ 1683295 h 2201288"/>
                <a:gd name="connsiteX7" fmla="*/ 1683295 w 2282645"/>
                <a:gd name="connsiteY7" fmla="*/ 0 h 220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2645" h="2201288">
                  <a:moveTo>
                    <a:pt x="1683295" y="0"/>
                  </a:moveTo>
                  <a:cubicBezTo>
                    <a:pt x="1857606" y="0"/>
                    <a:pt x="2025729" y="26495"/>
                    <a:pt x="2183855" y="75678"/>
                  </a:cubicBezTo>
                  <a:lnTo>
                    <a:pt x="2282645" y="111836"/>
                  </a:lnTo>
                  <a:lnTo>
                    <a:pt x="2282645" y="2201288"/>
                  </a:lnTo>
                  <a:lnTo>
                    <a:pt x="82058" y="2201288"/>
                  </a:lnTo>
                  <a:lnTo>
                    <a:pt x="75678" y="2183856"/>
                  </a:lnTo>
                  <a:cubicBezTo>
                    <a:pt x="26495" y="2025729"/>
                    <a:pt x="0" y="1857606"/>
                    <a:pt x="0" y="1683295"/>
                  </a:cubicBezTo>
                  <a:cubicBezTo>
                    <a:pt x="0" y="753637"/>
                    <a:pt x="753637" y="0"/>
                    <a:pt x="168329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" name="Graphic 5" descr="Earth Globe - Asia with solid fill">
              <a:extLst>
                <a:ext uri="{FF2B5EF4-FFF2-40B4-BE49-F238E27FC236}">
                  <a16:creationId xmlns:a16="http://schemas.microsoft.com/office/drawing/2014/main" id="{49FE3DEC-3F3A-05C7-1E61-D3C83E34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81" t="3100" r="36721" b="38525"/>
            <a:stretch>
              <a:fillRect/>
            </a:stretch>
          </p:blipFill>
          <p:spPr>
            <a:xfrm>
              <a:off x="9533545" y="4223046"/>
              <a:ext cx="2658455" cy="2634953"/>
            </a:xfrm>
            <a:custGeom>
              <a:avLst/>
              <a:gdLst>
                <a:gd name="connsiteX0" fmla="*/ 0 w 2658455"/>
                <a:gd name="connsiteY0" fmla="*/ 0 h 2634953"/>
                <a:gd name="connsiteX1" fmla="*/ 2658455 w 2658455"/>
                <a:gd name="connsiteY1" fmla="*/ 0 h 2634953"/>
                <a:gd name="connsiteX2" fmla="*/ 2658455 w 2658455"/>
                <a:gd name="connsiteY2" fmla="*/ 2634953 h 2634953"/>
                <a:gd name="connsiteX3" fmla="*/ 0 w 2658455"/>
                <a:gd name="connsiteY3" fmla="*/ 2634953 h 263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8455" h="2634953">
                  <a:moveTo>
                    <a:pt x="0" y="0"/>
                  </a:moveTo>
                  <a:lnTo>
                    <a:pt x="2658455" y="0"/>
                  </a:lnTo>
                  <a:lnTo>
                    <a:pt x="2658455" y="2634953"/>
                  </a:lnTo>
                  <a:lnTo>
                    <a:pt x="0" y="2634953"/>
                  </a:lnTo>
                  <a:close/>
                </a:path>
              </a:pathLst>
            </a:custGeom>
          </p:spPr>
        </p:pic>
      </p:grpSp>
      <p:pic>
        <p:nvPicPr>
          <p:cNvPr id="7" name="Graphic 6" descr="Satellite with solid fill">
            <a:extLst>
              <a:ext uri="{FF2B5EF4-FFF2-40B4-BE49-F238E27FC236}">
                <a16:creationId xmlns:a16="http://schemas.microsoft.com/office/drawing/2014/main" id="{C1A3DB4A-CC50-2359-A593-7DFE3E5F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449064" y="3429000"/>
            <a:ext cx="914400" cy="914400"/>
          </a:xfrm>
          <a:prstGeom prst="rect">
            <a:avLst/>
          </a:prstGeom>
        </p:spPr>
      </p:pic>
      <p:pic>
        <p:nvPicPr>
          <p:cNvPr id="8" name="Graphic 7" descr="Satellite dish with solid fill">
            <a:extLst>
              <a:ext uri="{FF2B5EF4-FFF2-40B4-BE49-F238E27FC236}">
                <a16:creationId xmlns:a16="http://schemas.microsoft.com/office/drawing/2014/main" id="{42ABDEC5-38CE-A0D4-9367-EEA8A50F1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55248" y="5444882"/>
            <a:ext cx="914400" cy="914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376149-B38D-4CC2-8727-BA6084F5AF1D}"/>
              </a:ext>
            </a:extLst>
          </p:cNvPr>
          <p:cNvGrpSpPr/>
          <p:nvPr/>
        </p:nvGrpSpPr>
        <p:grpSpPr>
          <a:xfrm>
            <a:off x="9866387" y="3504598"/>
            <a:ext cx="369332" cy="2206900"/>
            <a:chOff x="9866387" y="3504598"/>
            <a:chExt cx="369332" cy="22069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2EF92B-9F02-F14E-2A62-203497ABC53E}"/>
                </a:ext>
              </a:extLst>
            </p:cNvPr>
            <p:cNvCxnSpPr/>
            <p:nvPr/>
          </p:nvCxnSpPr>
          <p:spPr>
            <a:xfrm rot="2700000" flipH="1">
              <a:off x="9069515" y="4608048"/>
              <a:ext cx="220690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186FFE-90DF-EDED-896B-151E32D3D8CB}"/>
                </a:ext>
              </a:extLst>
            </p:cNvPr>
            <p:cNvSpPr txBox="1"/>
            <p:nvPr/>
          </p:nvSpPr>
          <p:spPr>
            <a:xfrm rot="2700000">
              <a:off x="9286397" y="4088891"/>
              <a:ext cx="1529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cap="small" dirty="0">
                  <a:solidFill>
                    <a:schemeClr val="bg1"/>
                  </a:solidFill>
                </a:rPr>
                <a:t>Telecommand</a:t>
              </a:r>
              <a:endParaRPr lang="en-IN" b="1" cap="smal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23E0B9-4EAE-C16B-058D-3AB3D2F4584C}"/>
              </a:ext>
            </a:extLst>
          </p:cNvPr>
          <p:cNvGrpSpPr/>
          <p:nvPr/>
        </p:nvGrpSpPr>
        <p:grpSpPr>
          <a:xfrm>
            <a:off x="9180551" y="4082323"/>
            <a:ext cx="579069" cy="2206900"/>
            <a:chOff x="9180551" y="4082323"/>
            <a:chExt cx="579069" cy="22069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E1A592-F197-A334-D8AE-B3E8FEB52A3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8656170" y="5185773"/>
              <a:ext cx="220690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49E803-E562-8ACE-D7C2-B86D8EFFFC6D}"/>
                </a:ext>
              </a:extLst>
            </p:cNvPr>
            <p:cNvSpPr txBox="1"/>
            <p:nvPr/>
          </p:nvSpPr>
          <p:spPr>
            <a:xfrm rot="2700000">
              <a:off x="8703926" y="4813944"/>
              <a:ext cx="1322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cap="small" dirty="0">
                  <a:solidFill>
                    <a:schemeClr val="bg1"/>
                  </a:solidFill>
                </a:rPr>
                <a:t>Telemetry</a:t>
              </a:r>
              <a:endParaRPr lang="en-IN" b="1" cap="small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EC30FCC-2BDD-7DCB-86B6-43FD67FC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353" y="6412447"/>
            <a:ext cx="6934847" cy="370850"/>
          </a:xfrm>
        </p:spPr>
        <p:txBody>
          <a:bodyPr/>
          <a:lstStyle/>
          <a:p>
            <a:r>
              <a:rPr lang="en-IN" dirty="0" err="1"/>
              <a:t>Prajjwal</a:t>
            </a:r>
            <a:r>
              <a:rPr lang="en-IN" dirty="0"/>
              <a:t> Yash, </a:t>
            </a:r>
            <a:r>
              <a:rPr lang="en-IN" dirty="0" err="1"/>
              <a:t>Sharvari</a:t>
            </a:r>
            <a:r>
              <a:rPr lang="en-IN" dirty="0"/>
              <a:t> </a:t>
            </a:r>
            <a:r>
              <a:rPr lang="en-IN" dirty="0" err="1"/>
              <a:t>Gundawar</a:t>
            </a:r>
            <a:r>
              <a:rPr lang="en-IN" dirty="0"/>
              <a:t>, Nitish Kumar, Uma B R, Krishna Priya G, Purushottam Kar, "</a:t>
            </a:r>
            <a:r>
              <a:rPr lang="en-IN" dirty="0" err="1"/>
              <a:t>Multiforecast</a:t>
            </a:r>
            <a:r>
              <a:rPr lang="en-IN" dirty="0"/>
              <a:t>-based Early Anomaly Detection for Spacecraft Health Monitoring", CODS 2024</a:t>
            </a:r>
          </a:p>
        </p:txBody>
      </p:sp>
    </p:spTree>
    <p:extLst>
      <p:ext uri="{BB962C8B-B14F-4D97-AF65-F5344CB8AC3E}">
        <p14:creationId xmlns:p14="http://schemas.microsoft.com/office/powerpoint/2010/main" val="96294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805C-8624-AB6D-6D6B-113C4802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Language Understanding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78AD4-8915-FE6F-A897-FC94126C3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588" y="1111624"/>
            <a:ext cx="11202824" cy="514032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C46F1-8390-5875-654F-63AADF53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Figure courtesy Prof. Ashutosh Modi</a:t>
            </a:r>
          </a:p>
        </p:txBody>
      </p:sp>
    </p:spTree>
    <p:extLst>
      <p:ext uri="{BB962C8B-B14F-4D97-AF65-F5344CB8AC3E}">
        <p14:creationId xmlns:p14="http://schemas.microsoft.com/office/powerpoint/2010/main" val="2337533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IITK offers a C programming course to ~1000 students each year</a:t>
            </a:r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102771" y="2663911"/>
            <a:ext cx="268564" cy="344155"/>
          </a:xfrm>
          <a:prstGeom prst="rect">
            <a:avLst/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337404" y="1712606"/>
            <a:ext cx="4608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("%d", a);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=%d",a+10);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Correction with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69800" y="2663910"/>
            <a:ext cx="357802" cy="344155"/>
          </a:xfrm>
          <a:prstGeom prst="rect">
            <a:avLst/>
          </a:prstGeom>
          <a:solidFill>
            <a:srgbClr val="00B05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286327" y="4234973"/>
            <a:ext cx="1161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Line-4, Column-9: warning: format ‘%d’ expects argument of type ‘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int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*’, but argument 2 has type ‘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int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’</a:t>
            </a:r>
            <a:endParaRPr lang="en-IN" sz="2400" dirty="0">
              <a:solidFill>
                <a:schemeClr val="bg1">
                  <a:lumMod val="75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Ahmed et al. Compilation Error Repair: For the Student Programs, From the Student Programs, ICSE-SEET 2018.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6364" y="1712605"/>
            <a:ext cx="45483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("%d", &amp;a);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=%d",a+10);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0;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43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8" grpId="0" animBg="1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IITK offers a C programming course to ~1000 students each year</a:t>
            </a:r>
          </a:p>
          <a:p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286327" y="4220343"/>
            <a:ext cx="1161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Line-4, Column-11: error: called object type ‘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int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’ is not a function or function pointer</a:t>
            </a:r>
            <a:endParaRPr lang="en-IN" sz="2800" dirty="0">
              <a:solidFill>
                <a:schemeClr val="bg1">
                  <a:lumMod val="75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Correction with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Ahmed et al. Compilation Error Repair: For the Student Programs, From the Student Programs, ICSE-SEET 2018.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53374" y="2780628"/>
            <a:ext cx="1926252" cy="344155"/>
          </a:xfrm>
          <a:prstGeom prst="rect">
            <a:avLst/>
          </a:prstGeom>
          <a:solidFill>
            <a:srgbClr val="00B05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1691149" y="2780629"/>
            <a:ext cx="1792841" cy="344155"/>
          </a:xfrm>
          <a:prstGeom prst="rect">
            <a:avLst/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337404" y="1813303"/>
            <a:ext cx="4197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 x1 ,d;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d=(x-x1)(x-x1);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d;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19105" y="1813303"/>
            <a:ext cx="4197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 x1 ,d;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d=(x-x1)*(x-x1);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d;</a:t>
            </a:r>
          </a:p>
          <a:p>
            <a:r>
              <a:rPr lang="en-IN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57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 animBg="1"/>
      <p:bldP spid="20" grpId="0" animBg="1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CF1F-1348-CF55-8E34-EF3F073E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Program Retrieval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2AA65-4D0D-9D86-9D6D-CBBEF7B97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645" y="1028682"/>
            <a:ext cx="7784710" cy="5133206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08949-C8AE-6952-63FD-CE54AA1C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Figure courtesy Prof. Amey Karkare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7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EC2A-8637-99C6-50BC-73F79152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Lifelong Learning</a:t>
            </a:r>
            <a:endParaRPr lang="en-I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8D25566-5B58-FC51-AF6E-66F9DC37F5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81" y="1951262"/>
            <a:ext cx="10256038" cy="192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CD22F2C-6C77-2AF1-965F-914B67FF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74" y="1531798"/>
            <a:ext cx="10198324" cy="31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C71110-444D-C9B0-277B-4AB72F0FE677}"/>
              </a:ext>
            </a:extLst>
          </p:cNvPr>
          <p:cNvSpPr txBox="1"/>
          <p:nvPr/>
        </p:nvSpPr>
        <p:spPr>
          <a:xfrm>
            <a:off x="2110325" y="3975467"/>
            <a:ext cx="7971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Lifelong Deep Generative Models (without forgetting)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570D65F-CBB1-4309-37F6-744872A5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Figure courtesy Prof. Piyush Rai</a:t>
            </a:r>
          </a:p>
        </p:txBody>
      </p:sp>
    </p:spTree>
    <p:extLst>
      <p:ext uri="{BB962C8B-B14F-4D97-AF65-F5344CB8AC3E}">
        <p14:creationId xmlns:p14="http://schemas.microsoft.com/office/powerpoint/2010/main" val="2861120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462-4304-45BB-BBB8-259D970E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Team</a:t>
            </a:r>
            <a:endParaRPr lang="en-IN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5615B897-45CB-4B70-140C-127218D31F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375621"/>
              </p:ext>
            </p:extLst>
          </p:nvPr>
        </p:nvGraphicFramePr>
        <p:xfrm>
          <a:off x="338318" y="1096197"/>
          <a:ext cx="11515364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924">
                  <a:extLst>
                    <a:ext uri="{9D8B030D-6E8A-4147-A177-3AD203B41FA5}">
                      <a16:colId xmlns:a16="http://schemas.microsoft.com/office/drawing/2014/main" val="2310998583"/>
                    </a:ext>
                  </a:extLst>
                </a:gridCol>
                <a:gridCol w="3414644">
                  <a:extLst>
                    <a:ext uri="{9D8B030D-6E8A-4147-A177-3AD203B41FA5}">
                      <a16:colId xmlns:a16="http://schemas.microsoft.com/office/drawing/2014/main" val="3836555986"/>
                    </a:ext>
                  </a:extLst>
                </a:gridCol>
                <a:gridCol w="886431">
                  <a:extLst>
                    <a:ext uri="{9D8B030D-6E8A-4147-A177-3AD203B41FA5}">
                      <a16:colId xmlns:a16="http://schemas.microsoft.com/office/drawing/2014/main" val="1419814986"/>
                    </a:ext>
                  </a:extLst>
                </a:gridCol>
                <a:gridCol w="1867135">
                  <a:extLst>
                    <a:ext uri="{9D8B030D-6E8A-4147-A177-3AD203B41FA5}">
                      <a16:colId xmlns:a16="http://schemas.microsoft.com/office/drawing/2014/main" val="2362853864"/>
                    </a:ext>
                  </a:extLst>
                </a:gridCol>
                <a:gridCol w="4597230">
                  <a:extLst>
                    <a:ext uri="{9D8B030D-6E8A-4147-A177-3AD203B41FA5}">
                      <a16:colId xmlns:a16="http://schemas.microsoft.com/office/drawing/2014/main" val="2936495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SNo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Name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  <a:p>
                      <a:r>
                        <a:rPr lang="en-US" dirty="0"/>
                        <a:t>(@cse.iitk.ac.in)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84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Subhajyoti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Saha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subhajyoti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Learning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820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Jegan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Balaji B 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jeganb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Graph mining, Recommender systems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16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Avnish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Tripathi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avnish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ML in healthcare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593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Divyesh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Devangkumar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Tripathi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bittu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Computer Vision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516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Hammad Ansari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hammad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Systems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69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Kartick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Verma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kartickv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NLP and applied ML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Kush Shah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kushshah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Bilevel optimization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356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 N V Ramachandra Ananthapalli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mnvrama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Full stack development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61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Manik Shekhar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manik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Virtualization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2554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Nihal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Thukarama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Rao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nihal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Computer Vision, NLP, GPGPU computing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6783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Pranjal Kumar Srivastava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pranjalks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Learning, Deep Learning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523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Samarth Joshi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samarth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Algorithms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056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17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Denoising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509" y="1111625"/>
            <a:ext cx="9559489" cy="54551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61" y="3934282"/>
            <a:ext cx="2631047" cy="2923718"/>
            <a:chOff x="1461" y="3934282"/>
            <a:chExt cx="2631047" cy="29237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1" y="3934282"/>
              <a:ext cx="2631047" cy="263250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4947" y="6457890"/>
              <a:ext cx="1782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</a:rPr>
                <a:t>Poisoned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" y="796409"/>
            <a:ext cx="2632509" cy="2947723"/>
            <a:chOff x="1" y="796409"/>
            <a:chExt cx="2632509" cy="29477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111623"/>
              <a:ext cx="2632509" cy="263250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1622" y="796409"/>
              <a:ext cx="1782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</a:rPr>
                <a:t>Original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25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</a:t>
            </a:r>
            <a:r>
              <a:rPr lang="en-US" dirty="0"/>
              <a:t>De-watermarking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511" y="1111624"/>
            <a:ext cx="9559489" cy="545797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796409"/>
            <a:ext cx="2632509" cy="2947723"/>
            <a:chOff x="2" y="796409"/>
            <a:chExt cx="2632509" cy="2947723"/>
          </a:xfrm>
        </p:grpSpPr>
        <p:sp>
          <p:nvSpPr>
            <p:cNvPr id="9" name="TextBox 8"/>
            <p:cNvSpPr txBox="1"/>
            <p:nvPr/>
          </p:nvSpPr>
          <p:spPr>
            <a:xfrm>
              <a:off x="551622" y="796409"/>
              <a:ext cx="1782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</a:rPr>
                <a:t>Original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1111623"/>
              <a:ext cx="2632509" cy="2632509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6515" y="3937085"/>
            <a:ext cx="2605996" cy="2930540"/>
            <a:chOff x="26515" y="3937085"/>
            <a:chExt cx="2605996" cy="2930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515" y="3937085"/>
              <a:ext cx="2605996" cy="263250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24947" y="6467515"/>
              <a:ext cx="1782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</a:rPr>
                <a:t>Poisoned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2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312C2-6636-20B5-5668-731A797E2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Stay Awesome!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4125F3-271D-4A3D-0A18-90A2C135D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See you in the next one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421411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462-4304-45BB-BBB8-259D970E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Team</a:t>
            </a:r>
            <a:endParaRPr lang="en-IN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5615B897-45CB-4B70-140C-127218D31F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03479"/>
              </p:ext>
            </p:extLst>
          </p:nvPr>
        </p:nvGraphicFramePr>
        <p:xfrm>
          <a:off x="254000" y="1096197"/>
          <a:ext cx="11684647" cy="545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694">
                  <a:extLst>
                    <a:ext uri="{9D8B030D-6E8A-4147-A177-3AD203B41FA5}">
                      <a16:colId xmlns:a16="http://schemas.microsoft.com/office/drawing/2014/main" val="2310998583"/>
                    </a:ext>
                  </a:extLst>
                </a:gridCol>
                <a:gridCol w="2297317">
                  <a:extLst>
                    <a:ext uri="{9D8B030D-6E8A-4147-A177-3AD203B41FA5}">
                      <a16:colId xmlns:a16="http://schemas.microsoft.com/office/drawing/2014/main" val="3836555986"/>
                    </a:ext>
                  </a:extLst>
                </a:gridCol>
                <a:gridCol w="803418">
                  <a:extLst>
                    <a:ext uri="{9D8B030D-6E8A-4147-A177-3AD203B41FA5}">
                      <a16:colId xmlns:a16="http://schemas.microsoft.com/office/drawing/2014/main" val="1419814986"/>
                    </a:ext>
                  </a:extLst>
                </a:gridCol>
                <a:gridCol w="1874966">
                  <a:extLst>
                    <a:ext uri="{9D8B030D-6E8A-4147-A177-3AD203B41FA5}">
                      <a16:colId xmlns:a16="http://schemas.microsoft.com/office/drawing/2014/main" val="2362853864"/>
                    </a:ext>
                  </a:extLst>
                </a:gridCol>
                <a:gridCol w="6029252">
                  <a:extLst>
                    <a:ext uri="{9D8B030D-6E8A-4147-A177-3AD203B41FA5}">
                      <a16:colId xmlns:a16="http://schemas.microsoft.com/office/drawing/2014/main" val="2936495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+mn-lt"/>
                        </a:rPr>
                        <a:t>SNo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Admin Name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Prog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Email</a:t>
                      </a:r>
                    </a:p>
                    <a:p>
                      <a:r>
                        <a:rPr lang="en-US" sz="1800" dirty="0">
                          <a:latin typeface="+mn-lt"/>
                        </a:rPr>
                        <a:t>(@cse.iitk.ac.in)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Interests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84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13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Sanket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Kale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sanket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Learning Theory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684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14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Shubhashish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Moitra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smoitra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Translation and Model Exfiltration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820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15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Subhajit Panday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subhajitpanday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Learning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416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16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Kakumanu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Vamsee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Krishna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vamsee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 Channel Attack and Analysis, Image Reconstruction from EM Leakages, Deep Learning - Image Processing &amp; Classification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59380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17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Yash </a:t>
                      </a:r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Uttamchandani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yashlu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Learning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516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18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Aditya Kankriya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adityakankriya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Computer Vision, Software Development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69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19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MitrajSinh Chavda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mbchavda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Learning, Encryption, Blockchain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20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Yogesh Shrivastava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MTech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yogesh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Cybersecurity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356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21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Anubhav Dixit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anubhavdixit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Computer Vision and Deep Learning for Healthcare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61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22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Debkanta Chakraborty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debkanta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Optimization techniques in ML, Probabilistic ML, Computational Genomics, Bioinformatics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92554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23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Shivam Pal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pshivam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Learning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6783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24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Kuruma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Abhinav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abhinav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Linux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5239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56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91129-AF3B-A93C-83A8-D2D68BD0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57C50-BC13-5B95-812A-20F9A6E12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email the instructor </a:t>
            </a:r>
            <a:r>
              <a:rPr lang="en-US" dirty="0">
                <a:hlinkClick r:id="rId2"/>
              </a:rPr>
              <a:t>purushot@cse.iitk.ac.in</a:t>
            </a:r>
            <a:r>
              <a:rPr lang="en-US" dirty="0"/>
              <a:t> to get enrolled</a:t>
            </a:r>
          </a:p>
          <a:p>
            <a:endParaRPr lang="en-US" dirty="0"/>
          </a:p>
          <a:p>
            <a:r>
              <a:rPr lang="en-US" dirty="0"/>
              <a:t>Auditors will have access to</a:t>
            </a:r>
          </a:p>
          <a:p>
            <a:pPr lvl="2"/>
            <a:r>
              <a:rPr lang="en-US" dirty="0"/>
              <a:t>Lecture videos, slides, code, notes</a:t>
            </a:r>
          </a:p>
          <a:p>
            <a:pPr lvl="2"/>
            <a:r>
              <a:rPr lang="en-US" dirty="0"/>
              <a:t>Assignment, quiz and exam questions and solutions</a:t>
            </a:r>
          </a:p>
          <a:p>
            <a:endParaRPr lang="en-US" dirty="0"/>
          </a:p>
          <a:p>
            <a:r>
              <a:rPr lang="en-US" dirty="0"/>
              <a:t>We regret our inability to extend the following services to auditors</a:t>
            </a:r>
          </a:p>
          <a:p>
            <a:pPr lvl="2"/>
            <a:r>
              <a:rPr lang="en-US" dirty="0"/>
              <a:t>Submit assignments and receive graded submissions</a:t>
            </a:r>
          </a:p>
          <a:p>
            <a:pPr lvl="2"/>
            <a:r>
              <a:rPr lang="en-US" dirty="0"/>
              <a:t>Appear for quizzes, examinations and receive graded answer scripts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70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FD3D-0D1C-E907-11AB-67AB4D4E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6D29-C256-185C-8070-D4909862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20%: Quizzes</a:t>
            </a:r>
          </a:p>
          <a:p>
            <a:r>
              <a:rPr lang="en-US" dirty="0"/>
              <a:t>30%: Assignments</a:t>
            </a:r>
          </a:p>
          <a:p>
            <a:r>
              <a:rPr lang="en-US" dirty="0"/>
              <a:t>20%: Mid-</a:t>
            </a:r>
            <a:r>
              <a:rPr lang="en-US" dirty="0" err="1"/>
              <a:t>sem</a:t>
            </a:r>
            <a:r>
              <a:rPr lang="en-US" dirty="0"/>
              <a:t> Exam</a:t>
            </a:r>
          </a:p>
          <a:p>
            <a:r>
              <a:rPr lang="en-US" dirty="0"/>
              <a:t>30%: End-</a:t>
            </a:r>
            <a:r>
              <a:rPr lang="en-US" dirty="0" err="1"/>
              <a:t>sem</a:t>
            </a:r>
            <a:r>
              <a:rPr lang="en-US" dirty="0"/>
              <a:t> Exam</a:t>
            </a:r>
          </a:p>
        </p:txBody>
      </p:sp>
    </p:spTree>
    <p:extLst>
      <p:ext uri="{BB962C8B-B14F-4D97-AF65-F5344CB8AC3E}">
        <p14:creationId xmlns:p14="http://schemas.microsoft.com/office/powerpoint/2010/main" val="184195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2469-FA3E-83F9-C447-08432E1D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B783-256E-9BB6-220D-0E5B4A97F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Two quizzes to be conducted – each worth 10%</a:t>
            </a:r>
          </a:p>
          <a:p>
            <a:pPr lvl="1"/>
            <a:r>
              <a:rPr lang="en-US" dirty="0"/>
              <a:t>Tentatively scheduled on </a:t>
            </a:r>
            <a:r>
              <a:rPr lang="en-US" b="1" dirty="0">
                <a:solidFill>
                  <a:schemeClr val="accent4"/>
                </a:solidFill>
              </a:rPr>
              <a:t>Jan 24, 2024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(Wed), </a:t>
            </a:r>
            <a:r>
              <a:rPr lang="en-US" b="1" dirty="0">
                <a:solidFill>
                  <a:schemeClr val="accent4"/>
                </a:solidFill>
              </a:rPr>
              <a:t>Mar 20, 2024 </a:t>
            </a:r>
            <a:r>
              <a:rPr lang="en-US" dirty="0"/>
              <a:t>(Wed)</a:t>
            </a:r>
            <a:endParaRPr lang="en-IN" dirty="0"/>
          </a:p>
          <a:p>
            <a:endParaRPr lang="en-US" dirty="0"/>
          </a:p>
          <a:p>
            <a:r>
              <a:rPr lang="en-US" dirty="0"/>
              <a:t>Only registered students can appear for quizzes (no auditors)</a:t>
            </a:r>
          </a:p>
          <a:p>
            <a:endParaRPr lang="en-US" dirty="0"/>
          </a:p>
          <a:p>
            <a:r>
              <a:rPr lang="en-US" dirty="0"/>
              <a:t>Syllabus for each quiz will cover roughly 3-4 weeks – short quiz</a:t>
            </a:r>
          </a:p>
          <a:p>
            <a:endParaRPr lang="en-US" dirty="0"/>
          </a:p>
          <a:p>
            <a:r>
              <a:rPr lang="en-US" dirty="0"/>
              <a:t>If you are regular with lectures, discussion hours, practice questions, then you should not have to prepare too much for these quizzes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496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6AAA-95CB-D1C7-7335-DE2E4AB2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Assignments – 30%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B743-BCD4-B042-3313-2BAC56B8A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54" y="1111624"/>
            <a:ext cx="11600328" cy="5710185"/>
          </a:xfrm>
        </p:spPr>
        <p:txBody>
          <a:bodyPr>
            <a:normAutofit/>
          </a:bodyPr>
          <a:lstStyle/>
          <a:p>
            <a:r>
              <a:rPr lang="en-IN" dirty="0"/>
              <a:t>Three mini projects (weightage TBA)</a:t>
            </a:r>
          </a:p>
          <a:p>
            <a:pPr lvl="2"/>
            <a:r>
              <a:rPr lang="en-IN" dirty="0"/>
              <a:t>Replaces the single semester-long project in previous offerings of CS771</a:t>
            </a:r>
          </a:p>
          <a:p>
            <a:pPr lvl="2"/>
            <a:r>
              <a:rPr lang="en-IN" dirty="0"/>
              <a:t>To be done in groups of five (5) students each – 2-3 weeks for each project</a:t>
            </a:r>
          </a:p>
          <a:p>
            <a:r>
              <a:rPr lang="en-IN" dirty="0"/>
              <a:t>Start forming your group-of-5 today</a:t>
            </a:r>
          </a:p>
          <a:p>
            <a:pPr lvl="2"/>
            <a:r>
              <a:rPr lang="en-IN" dirty="0"/>
              <a:t>Will ask you to submit group details once add-drop is over</a:t>
            </a:r>
          </a:p>
          <a:p>
            <a:pPr lvl="2"/>
            <a:r>
              <a:rPr lang="en-IN" dirty="0"/>
              <a:t>Groups can only contain registered students (no auditors)</a:t>
            </a:r>
          </a:p>
          <a:p>
            <a:r>
              <a:rPr lang="en-IN" dirty="0"/>
              <a:t>Create a homepage on CC/CSE home servers</a:t>
            </a:r>
          </a:p>
          <a:p>
            <a:r>
              <a:rPr lang="en-IN" dirty="0"/>
              <a:t>Submission will include code + report</a:t>
            </a:r>
          </a:p>
          <a:p>
            <a:pPr lvl="2"/>
            <a:r>
              <a:rPr lang="en-IN" dirty="0"/>
              <a:t>Code should be in Python – start learning Python today</a:t>
            </a:r>
          </a:p>
          <a:p>
            <a:pPr lvl="2"/>
            <a:r>
              <a:rPr lang="en-IN" dirty="0"/>
              <a:t>Report should be in LaTeX – start learning LaTeX today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3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1B63-B374-DCB1-CBF4-DD03B7DB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8F5D-EDC0-970F-1AAB-09E00018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institute holidays clashing </a:t>
            </a:r>
            <a:r>
              <a:rPr lang="en-US"/>
              <a:t>with course </a:t>
            </a:r>
            <a:r>
              <a:rPr lang="en-US" dirty="0"/>
              <a:t>schedule</a:t>
            </a:r>
          </a:p>
          <a:p>
            <a:pPr lvl="1"/>
            <a:r>
              <a:rPr lang="en-US" dirty="0"/>
              <a:t>26 January 2024: Republic Day</a:t>
            </a:r>
          </a:p>
          <a:p>
            <a:pPr lvl="1"/>
            <a:r>
              <a:rPr lang="en-US" dirty="0"/>
              <a:t>08 March 2024: Maha </a:t>
            </a:r>
            <a:r>
              <a:rPr lang="en-US" dirty="0" err="1"/>
              <a:t>Shivratri</a:t>
            </a:r>
            <a:endParaRPr lang="en-US" dirty="0"/>
          </a:p>
          <a:p>
            <a:endParaRPr lang="en-IN" dirty="0"/>
          </a:p>
          <a:p>
            <a:r>
              <a:rPr lang="en-IN" dirty="0"/>
              <a:t>Two extra classes to be held to compensate</a:t>
            </a:r>
          </a:p>
          <a:p>
            <a:pPr lvl="1"/>
            <a:r>
              <a:rPr lang="en-IN" dirty="0"/>
              <a:t>07 February 2024 (Wednesday), 6PM L20</a:t>
            </a:r>
          </a:p>
          <a:p>
            <a:pPr lvl="1"/>
            <a:r>
              <a:rPr lang="en-IN" dirty="0"/>
              <a:t>10 April 2024 (Wednesday), 6PM L20</a:t>
            </a:r>
          </a:p>
          <a:p>
            <a:endParaRPr lang="en-IN" dirty="0"/>
          </a:p>
          <a:p>
            <a:r>
              <a:rPr lang="en-IN" dirty="0"/>
              <a:t>Note that all extra classes are on Wednesdays </a:t>
            </a:r>
          </a:p>
        </p:txBody>
      </p:sp>
    </p:spTree>
    <p:extLst>
      <p:ext uri="{BB962C8B-B14F-4D97-AF65-F5344CB8AC3E}">
        <p14:creationId xmlns:p14="http://schemas.microsoft.com/office/powerpoint/2010/main" val="313063424"/>
      </p:ext>
    </p:extLst>
  </p:cSld>
  <p:clrMapOvr>
    <a:masterClrMapping/>
  </p:clrMapOvr>
</p:sld>
</file>

<file path=ppt/theme/theme1.xml><?xml version="1.0" encoding="utf-8"?>
<a:theme xmlns:a="http://schemas.openxmlformats.org/drawingml/2006/main" name="MLC-gold">
  <a:themeElements>
    <a:clrScheme name="Custom 2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60B1F2"/>
      </a:hlink>
      <a:folHlink>
        <a:srgbClr val="F03B5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C-gold" id="{7022C43C-3546-4208-B36C-EDD612CBCCB2}" vid="{1F58EBCB-0051-47FC-B8E6-EB8D96F74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MLC-gold</Template>
  <TotalTime>1756</TotalTime>
  <Words>1858</Words>
  <Application>Microsoft Office PowerPoint</Application>
  <PresentationFormat>Widescreen</PresentationFormat>
  <Paragraphs>400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Century</vt:lpstr>
      <vt:lpstr>Courier New</vt:lpstr>
      <vt:lpstr>Wingdings</vt:lpstr>
      <vt:lpstr>MLC-gold</vt:lpstr>
      <vt:lpstr>Welcome</vt:lpstr>
      <vt:lpstr>Course Details</vt:lpstr>
      <vt:lpstr>Admin Team</vt:lpstr>
      <vt:lpstr>Admin Team</vt:lpstr>
      <vt:lpstr>Auditors</vt:lpstr>
      <vt:lpstr>Grading Scheme</vt:lpstr>
      <vt:lpstr>Quizzes</vt:lpstr>
      <vt:lpstr>Assignments – 30%</vt:lpstr>
      <vt:lpstr>Extra Classes</vt:lpstr>
      <vt:lpstr>Reference Material</vt:lpstr>
      <vt:lpstr>Course Website</vt:lpstr>
      <vt:lpstr>A Summary of To-Dos for You</vt:lpstr>
      <vt:lpstr>A Teaser</vt:lpstr>
      <vt:lpstr>What is the point of ML anyway?</vt:lpstr>
      <vt:lpstr>Machine Learning</vt:lpstr>
      <vt:lpstr>Machine Learning</vt:lpstr>
      <vt:lpstr>Machine Learning</vt:lpstr>
      <vt:lpstr>When to apply ML</vt:lpstr>
      <vt:lpstr>ML for e-Governance</vt:lpstr>
      <vt:lpstr>Understanding Cancer Progression with ML</vt:lpstr>
      <vt:lpstr>Efficient Policing with ML</vt:lpstr>
      <vt:lpstr>Reveal Cybersecurity Vulnerabilities</vt:lpstr>
      <vt:lpstr>Clean Air with ML</vt:lpstr>
      <vt:lpstr>Anomaly Detection in Satellites</vt:lpstr>
      <vt:lpstr>Sign Language Understanding</vt:lpstr>
      <vt:lpstr>Program Correction with ML</vt:lpstr>
      <vt:lpstr>Program Correction with ML</vt:lpstr>
      <vt:lpstr>ML for Program Retrieval</vt:lpstr>
      <vt:lpstr>Lifelong Learning</vt:lpstr>
      <vt:lpstr>Image Denoising</vt:lpstr>
      <vt:lpstr>Image De-watermarking</vt:lpstr>
      <vt:lpstr>Stay Awesome!</vt:lpstr>
    </vt:vector>
  </TitlesOfParts>
  <Company>Indian Institute of Technology Kanpur, Kanpur, U.P.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Purushottam Kar</dc:creator>
  <cp:lastModifiedBy>Purushottam Kar</cp:lastModifiedBy>
  <cp:revision>136</cp:revision>
  <dcterms:created xsi:type="dcterms:W3CDTF">2022-07-29T07:41:01Z</dcterms:created>
  <dcterms:modified xsi:type="dcterms:W3CDTF">2024-01-19T22:19:14Z</dcterms:modified>
</cp:coreProperties>
</file>